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887" r:id="rId4"/>
    <p:sldMasterId id="2147483660" r:id="rId5"/>
    <p:sldMasterId id="2147483911" r:id="rId6"/>
    <p:sldMasterId id="2147484080" r:id="rId7"/>
  </p:sldMasterIdLst>
  <p:notesMasterIdLst>
    <p:notesMasterId r:id="rId54"/>
  </p:notesMasterIdLst>
  <p:handoutMasterIdLst>
    <p:handoutMasterId r:id="rId55"/>
  </p:handoutMasterIdLst>
  <p:sldIdLst>
    <p:sldId id="582" r:id="rId8"/>
    <p:sldId id="571" r:id="rId9"/>
    <p:sldId id="518" r:id="rId10"/>
    <p:sldId id="562" r:id="rId11"/>
    <p:sldId id="523" r:id="rId12"/>
    <p:sldId id="524" r:id="rId13"/>
    <p:sldId id="517" r:id="rId14"/>
    <p:sldId id="583" r:id="rId15"/>
    <p:sldId id="584" r:id="rId16"/>
    <p:sldId id="585" r:id="rId17"/>
    <p:sldId id="564" r:id="rId18"/>
    <p:sldId id="565" r:id="rId19"/>
    <p:sldId id="566" r:id="rId20"/>
    <p:sldId id="567" r:id="rId21"/>
    <p:sldId id="568" r:id="rId22"/>
    <p:sldId id="569" r:id="rId23"/>
    <p:sldId id="570" r:id="rId24"/>
    <p:sldId id="586" r:id="rId25"/>
    <p:sldId id="587" r:id="rId26"/>
    <p:sldId id="512" r:id="rId27"/>
    <p:sldId id="549" r:id="rId28"/>
    <p:sldId id="554" r:id="rId29"/>
    <p:sldId id="560" r:id="rId30"/>
    <p:sldId id="553" r:id="rId31"/>
    <p:sldId id="558" r:id="rId32"/>
    <p:sldId id="559" r:id="rId33"/>
    <p:sldId id="552" r:id="rId34"/>
    <p:sldId id="563" r:id="rId35"/>
    <p:sldId id="513" r:id="rId36"/>
    <p:sldId id="547" r:id="rId37"/>
    <p:sldId id="548" r:id="rId38"/>
    <p:sldId id="546" r:id="rId39"/>
    <p:sldId id="515" r:id="rId40"/>
    <p:sldId id="539" r:id="rId41"/>
    <p:sldId id="528" r:id="rId42"/>
    <p:sldId id="580" r:id="rId43"/>
    <p:sldId id="577" r:id="rId44"/>
    <p:sldId id="578" r:id="rId45"/>
    <p:sldId id="588" r:id="rId46"/>
    <p:sldId id="589" r:id="rId47"/>
    <p:sldId id="590" r:id="rId48"/>
    <p:sldId id="579" r:id="rId49"/>
    <p:sldId id="581" r:id="rId50"/>
    <p:sldId id="574" r:id="rId51"/>
    <p:sldId id="531" r:id="rId52"/>
    <p:sldId id="576" r:id="rId53"/>
  </p:sldIdLst>
  <p:sldSz cx="9144000" cy="5143500" type="screen16x9"/>
  <p:notesSz cx="9296400" cy="6858000"/>
  <p:defaultText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12 Tools for Spartan" id="{F0794381-EE01-4139-926B-6294EDCFB039}">
          <p14:sldIdLst>
            <p14:sldId id="582"/>
            <p14:sldId id="571"/>
            <p14:sldId id="518"/>
            <p14:sldId id="562"/>
            <p14:sldId id="523"/>
            <p14:sldId id="524"/>
            <p14:sldId id="517"/>
            <p14:sldId id="583"/>
            <p14:sldId id="584"/>
            <p14:sldId id="585"/>
            <p14:sldId id="564"/>
            <p14:sldId id="565"/>
            <p14:sldId id="566"/>
            <p14:sldId id="567"/>
            <p14:sldId id="568"/>
            <p14:sldId id="569"/>
            <p14:sldId id="570"/>
            <p14:sldId id="586"/>
            <p14:sldId id="587"/>
            <p14:sldId id="512"/>
            <p14:sldId id="549"/>
            <p14:sldId id="554"/>
            <p14:sldId id="560"/>
            <p14:sldId id="553"/>
            <p14:sldId id="558"/>
            <p14:sldId id="559"/>
            <p14:sldId id="552"/>
            <p14:sldId id="563"/>
            <p14:sldId id="513"/>
            <p14:sldId id="547"/>
            <p14:sldId id="548"/>
            <p14:sldId id="546"/>
            <p14:sldId id="515"/>
            <p14:sldId id="539"/>
            <p14:sldId id="528"/>
            <p14:sldId id="580"/>
            <p14:sldId id="577"/>
            <p14:sldId id="578"/>
            <p14:sldId id="588"/>
            <p14:sldId id="589"/>
            <p14:sldId id="590"/>
            <p14:sldId id="579"/>
            <p14:sldId id="581"/>
            <p14:sldId id="574"/>
            <p14:sldId id="531"/>
            <p14:sldId id="576"/>
          </p14:sldIdLst>
        </p14:section>
      </p14:sectionLst>
    </p:ext>
    <p:ext uri="{EFAFB233-063F-42B5-8137-9DF3F51BA10A}">
      <p15:sldGuideLst xmlns:p15="http://schemas.microsoft.com/office/powerpoint/2012/main">
        <p15:guide id="1" orient="horz" pos="3005">
          <p15:clr>
            <a:srgbClr val="A4A3A4"/>
          </p15:clr>
        </p15:guide>
        <p15:guide id="2" orient="horz" pos="1626">
          <p15:clr>
            <a:srgbClr val="A4A3A4"/>
          </p15:clr>
        </p15:guide>
        <p15:guide id="3" orient="horz" pos="238">
          <p15:clr>
            <a:srgbClr val="A4A3A4"/>
          </p15:clr>
        </p15:guide>
        <p15:guide id="4" orient="horz" pos="582">
          <p15:clr>
            <a:srgbClr val="A4A3A4"/>
          </p15:clr>
        </p15:guide>
        <p15:guide id="5" orient="horz" pos="809">
          <p15:clr>
            <a:srgbClr val="A4A3A4"/>
          </p15:clr>
        </p15:guide>
        <p15:guide id="6" pos="5529">
          <p15:clr>
            <a:srgbClr val="A4A3A4"/>
          </p15:clr>
        </p15:guide>
        <p15:guide id="7" pos="2350">
          <p15:clr>
            <a:srgbClr val="A4A3A4"/>
          </p15:clr>
        </p15:guide>
        <p15:guide id="8" pos="1451">
          <p15:clr>
            <a:srgbClr val="A4A3A4"/>
          </p15:clr>
        </p15:guide>
        <p15:guide id="9" pos="2117">
          <p15:clr>
            <a:srgbClr val="A4A3A4"/>
          </p15:clr>
        </p15:guide>
        <p15:guide id="10" pos="4491">
          <p15:clr>
            <a:srgbClr val="A4A3A4"/>
          </p15:clr>
        </p15:guide>
        <p15:guide id="11" pos="3145">
          <p15:clr>
            <a:srgbClr val="A4A3A4"/>
          </p15:clr>
        </p15:guide>
        <p15:guide id="12" pos="236">
          <p15:clr>
            <a:srgbClr val="A4A3A4"/>
          </p15:clr>
        </p15:guide>
        <p15:guide id="13" pos="1726">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177D7"/>
    <a:srgbClr val="000000"/>
    <a:srgbClr val="2C2C2C"/>
    <a:srgbClr val="FFFF00"/>
    <a:srgbClr val="FFFFFF"/>
    <a:srgbClr val="C00000"/>
    <a:srgbClr val="FCFCFC"/>
    <a:srgbClr val="505050"/>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2" autoAdjust="0"/>
    <p:restoredTop sz="95991" autoAdjust="0"/>
  </p:normalViewPr>
  <p:slideViewPr>
    <p:cSldViewPr snapToGrid="0" showGuides="1">
      <p:cViewPr varScale="1">
        <p:scale>
          <a:sx n="130" d="100"/>
          <a:sy n="130" d="100"/>
        </p:scale>
        <p:origin x="138" y="516"/>
      </p:cViewPr>
      <p:guideLst>
        <p:guide orient="horz" pos="3005"/>
        <p:guide orient="horz" pos="1626"/>
        <p:guide orient="horz" pos="238"/>
        <p:guide orient="horz" pos="582"/>
        <p:guide orient="horz" pos="809"/>
        <p:guide pos="5529"/>
        <p:guide pos="2350"/>
        <p:guide pos="1451"/>
        <p:guide pos="2117"/>
        <p:guide pos="4491"/>
        <p:guide pos="3145"/>
        <p:guide pos="236"/>
        <p:guide pos="1726"/>
      </p:guideLst>
    </p:cSldViewPr>
  </p:slideViewPr>
  <p:outlineViewPr>
    <p:cViewPr>
      <p:scale>
        <a:sx n="33" d="100"/>
        <a:sy n="33" d="100"/>
      </p:scale>
      <p:origin x="0" y="4944"/>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79" d="100"/>
          <a:sy n="79" d="100"/>
        </p:scale>
        <p:origin x="-1554" y="-78"/>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42900"/>
          </a:xfrm>
          <a:prstGeom prst="rect">
            <a:avLst/>
          </a:prstGeom>
        </p:spPr>
        <p:txBody>
          <a:bodyPr vert="horz" lIns="91440" tIns="45720" rIns="91440" bIns="45720" rtlCol="0"/>
          <a:lstStyle>
            <a:lvl1pPr algn="r">
              <a:defRPr sz="1200"/>
            </a:lvl1pPr>
          </a:lstStyle>
          <a:p>
            <a:fld id="{352F49DE-D2B6-4303-A51C-652D92620B98}" type="datetimeFigureOut">
              <a:rPr lang="en-US" smtClean="0"/>
              <a:pPr/>
              <a:t>4/30/2015</a:t>
            </a:fld>
            <a:endParaRPr lang="en-US" dirty="0"/>
          </a:p>
        </p:txBody>
      </p:sp>
      <p:sp>
        <p:nvSpPr>
          <p:cNvPr id="4" name="Footer Placeholder 3"/>
          <p:cNvSpPr>
            <a:spLocks noGrp="1"/>
          </p:cNvSpPr>
          <p:nvPr>
            <p:ph type="ftr" sz="quarter" idx="2"/>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513910"/>
            <a:ext cx="4028440" cy="342900"/>
          </a:xfrm>
          <a:prstGeom prst="rect">
            <a:avLst/>
          </a:prstGeom>
        </p:spPr>
        <p:txBody>
          <a:bodyPr vert="horz" lIns="91440" tIns="45720" rIns="91440" bIns="45720" rtlCol="0" anchor="b"/>
          <a:lstStyle>
            <a:lvl1pPr algn="r">
              <a:defRPr sz="1200"/>
            </a:lvl1pPr>
          </a:lstStyle>
          <a:p>
            <a:fld id="{6E97DA9F-12B3-4A96-AB0B-3630F0FC19F9}" type="slidenum">
              <a:rPr lang="en-US" smtClean="0"/>
              <a:pPr/>
              <a:t>‹#›</a:t>
            </a:fld>
            <a:endParaRPr lang="en-US" dirty="0"/>
          </a:p>
        </p:txBody>
      </p:sp>
    </p:spTree>
    <p:extLst>
      <p:ext uri="{BB962C8B-B14F-4D97-AF65-F5344CB8AC3E}">
        <p14:creationId xmlns:p14="http://schemas.microsoft.com/office/powerpoint/2010/main" val="2153073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265809" y="0"/>
            <a:ext cx="4028440" cy="342900"/>
          </a:xfrm>
          <a:prstGeom prst="rect">
            <a:avLst/>
          </a:prstGeom>
        </p:spPr>
        <p:txBody>
          <a:bodyPr vert="horz" lIns="91440" tIns="45720" rIns="91440" bIns="45720" rtlCol="0"/>
          <a:lstStyle>
            <a:lvl1pPr algn="r">
              <a:defRPr sz="1200"/>
            </a:lvl1pPr>
          </a:lstStyle>
          <a:p>
            <a:fld id="{079FBBD1-72EA-4417-9588-9D5CA73F6E55}" type="datetimeFigureOut">
              <a:rPr lang="en-US" smtClean="0"/>
              <a:pPr/>
              <a:t>4/30/2015</a:t>
            </a:fld>
            <a:endParaRPr lang="en-US" dirty="0"/>
          </a:p>
        </p:txBody>
      </p:sp>
      <p:sp>
        <p:nvSpPr>
          <p:cNvPr id="4" name="Slide Image Placeholder 3"/>
          <p:cNvSpPr>
            <a:spLocks noGrp="1" noRot="1" noChangeAspect="1"/>
          </p:cNvSpPr>
          <p:nvPr>
            <p:ph type="sldImg" idx="2"/>
          </p:nvPr>
        </p:nvSpPr>
        <p:spPr>
          <a:xfrm>
            <a:off x="23622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29640" y="3257550"/>
            <a:ext cx="743712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13910"/>
            <a:ext cx="4028440" cy="342900"/>
          </a:xfrm>
          <a:prstGeom prst="rect">
            <a:avLst/>
          </a:prstGeom>
        </p:spPr>
        <p:txBody>
          <a:bodyPr vert="horz" lIns="91440" tIns="45720" rIns="91440" bIns="45720" rtlCol="0" anchor="b"/>
          <a:lstStyle>
            <a:lvl1pPr algn="r">
              <a:defRPr sz="1200"/>
            </a:lvl1pPr>
          </a:lstStyle>
          <a:p>
            <a:fld id="{3AD42FA0-0BBE-438B-BB64-0D199DD69FA0}" type="slidenum">
              <a:rPr lang="en-US" smtClean="0"/>
              <a:pPr/>
              <a:t>‹#›</a:t>
            </a:fld>
            <a:endParaRPr lang="en-US" dirty="0"/>
          </a:p>
        </p:txBody>
      </p:sp>
    </p:spTree>
    <p:extLst>
      <p:ext uri="{BB962C8B-B14F-4D97-AF65-F5344CB8AC3E}">
        <p14:creationId xmlns:p14="http://schemas.microsoft.com/office/powerpoint/2010/main" val="2959567103"/>
      </p:ext>
    </p:extLst>
  </p:cSld>
  <p:clrMap bg1="lt1" tx1="dk1" bg2="lt2" tx2="dk2" accent1="accent1" accent2="accent2" accent3="accent3" accent4="accent4" accent5="accent5" accent6="accent6" hlink="hlink" folHlink="folHlink"/>
  <p:hf hdr="0" ftr="0" dt="0"/>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2" algn="l" defTabSz="914342" rtl="0" eaLnBrk="1" latinLnBrk="0" hangingPunct="1">
      <a:defRPr sz="1200" kern="1200">
        <a:solidFill>
          <a:schemeClr val="tx1"/>
        </a:solidFill>
        <a:latin typeface="+mn-lt"/>
        <a:ea typeface="+mn-ea"/>
        <a:cs typeface="+mn-cs"/>
      </a:defRPr>
    </a:lvl4pPr>
    <a:lvl5pPr marL="1828683" algn="l" defTabSz="914342" rtl="0" eaLnBrk="1" latinLnBrk="0" hangingPunct="1">
      <a:defRPr sz="1200" kern="1200">
        <a:solidFill>
          <a:schemeClr val="tx1"/>
        </a:solidFill>
        <a:latin typeface="+mn-lt"/>
        <a:ea typeface="+mn-ea"/>
        <a:cs typeface="+mn-cs"/>
      </a:defRPr>
    </a:lvl5pPr>
    <a:lvl6pPr marL="2285854" algn="l" defTabSz="914342" rtl="0" eaLnBrk="1" latinLnBrk="0" hangingPunct="1">
      <a:defRPr sz="1200" kern="1200">
        <a:solidFill>
          <a:schemeClr val="tx1"/>
        </a:solidFill>
        <a:latin typeface="+mn-lt"/>
        <a:ea typeface="+mn-ea"/>
        <a:cs typeface="+mn-cs"/>
      </a:defRPr>
    </a:lvl6pPr>
    <a:lvl7pPr marL="2743024" algn="l" defTabSz="914342" rtl="0" eaLnBrk="1" latinLnBrk="0" hangingPunct="1">
      <a:defRPr sz="1200" kern="1200">
        <a:solidFill>
          <a:schemeClr val="tx1"/>
        </a:solidFill>
        <a:latin typeface="+mn-lt"/>
        <a:ea typeface="+mn-ea"/>
        <a:cs typeface="+mn-cs"/>
      </a:defRPr>
    </a:lvl7pPr>
    <a:lvl8pPr marL="3200195" algn="l" defTabSz="914342" rtl="0" eaLnBrk="1" latinLnBrk="0" hangingPunct="1">
      <a:defRPr sz="1200" kern="1200">
        <a:solidFill>
          <a:schemeClr val="tx1"/>
        </a:solidFill>
        <a:latin typeface="+mn-lt"/>
        <a:ea typeface="+mn-ea"/>
        <a:cs typeface="+mn-cs"/>
      </a:defRPr>
    </a:lvl8pPr>
    <a:lvl9pPr marL="3657366"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4/30/2015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0</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2968658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2" name="Picture 11"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372265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ogo on Backgroun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86855" y="1476658"/>
            <a:ext cx="5928153" cy="215569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91445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064028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363539" y="2089279"/>
            <a:ext cx="6764338"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42202" y="2285902"/>
            <a:ext cx="1335088" cy="286051"/>
          </a:xfrm>
          <a:prstGeom prst="rect">
            <a:avLst/>
          </a:prstGeom>
        </p:spPr>
      </p:pic>
    </p:spTree>
    <p:extLst>
      <p:ext uri="{BB962C8B-B14F-4D97-AF65-F5344CB8AC3E}">
        <p14:creationId xmlns:p14="http://schemas.microsoft.com/office/powerpoint/2010/main" val="598687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363540" y="2089664"/>
            <a:ext cx="8413749"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384525"/>
            <a:ext cx="5895748" cy="385914"/>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6876459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4"/>
            <a:ext cx="6034089" cy="106978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0194102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29730485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8"/>
            <a:ext cx="6692018" cy="35394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13881879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363540" y="1277175"/>
            <a:ext cx="1938338" cy="3109914"/>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2899535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6597687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361950" y="2043914"/>
            <a:ext cx="2999232" cy="105567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36765015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348239"/>
            <a:ext cx="5895748" cy="422200"/>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95310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41010" y="1493435"/>
            <a:ext cx="6020668" cy="21893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8488167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6106262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76960295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_Picture">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smtClean="0"/>
              <a:t>Drag picture to placeholder or click icon to add</a:t>
            </a:r>
            <a:endParaRPr lang="en-US" dirty="0"/>
          </a:p>
        </p:txBody>
      </p:sp>
      <p:sp>
        <p:nvSpPr>
          <p:cNvPr id="10" name="Content Placeholder 5"/>
          <p:cNvSpPr>
            <a:spLocks noGrp="1"/>
          </p:cNvSpPr>
          <p:nvPr>
            <p:ph sz="quarter" idx="12"/>
          </p:nvPr>
        </p:nvSpPr>
        <p:spPr>
          <a:xfrm>
            <a:off x="363539" y="4396622"/>
            <a:ext cx="5895748" cy="373819"/>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3" name="Picture 12"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5392816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_Picture &amp; LG Tex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dirty="0" smtClean="0"/>
              <a:t>Drag picture to placeholder or click icon to add</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89443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lor Shape &amp; Picture Background">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9144000" cy="5143500"/>
          </a:xfrm>
          <a:prstGeom prst="rect">
            <a:avLst/>
          </a:prstGeom>
          <a:solidFill>
            <a:schemeClr val="bg2">
              <a:lumMod val="85000"/>
            </a:schemeClr>
          </a:solidFill>
        </p:spPr>
        <p:txBody>
          <a:bodyPr/>
          <a:lstStyle>
            <a:lvl1pPr marL="0" marR="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smtClean="0"/>
              <a:t>Drag picture to placeholder or click icon to add</a:t>
            </a:r>
          </a:p>
        </p:txBody>
      </p:sp>
      <p:sp>
        <p:nvSpPr>
          <p:cNvPr id="7"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98841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507799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18732648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Shape &amp; White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rgbClr val="505050"/>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99580434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57827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7"/>
            <a:ext cx="5989563" cy="1069780"/>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2575646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4608515"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4984179" y="2394780"/>
            <a:ext cx="377455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3964258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4535487"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3"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389198" y="2394780"/>
            <a:ext cx="411249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40612515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405563026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184175797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0257" y="552388"/>
            <a:ext cx="8063485" cy="2021483"/>
          </a:xfrm>
        </p:spPr>
        <p:txBody>
          <a:bodyPr anchor="b" anchorCtr="0">
            <a:noAutofit/>
          </a:bodyPr>
          <a:lstStyle>
            <a:lvl1pPr algn="l">
              <a:defRPr sz="5400">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46222" y="2573871"/>
            <a:ext cx="5706574" cy="1678914"/>
          </a:xfrm>
        </p:spPr>
        <p:txBody>
          <a:bodyPr/>
          <a:lstStyle>
            <a:lvl1pPr marL="0" indent="0" algn="l">
              <a:spcBef>
                <a:spcPts val="600"/>
              </a:spcBef>
              <a:buNone/>
              <a:defRPr sz="2800">
                <a:solidFill>
                  <a:schemeClr val="bg1"/>
                </a:solidFill>
                <a:latin typeface="+mj-lt"/>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dirty="0" smtClean="0"/>
              <a:t>Click to edit subtitle</a:t>
            </a:r>
            <a:endParaRPr lang="en-US" dirty="0"/>
          </a:p>
        </p:txBody>
      </p:sp>
      <p:grpSp>
        <p:nvGrpSpPr>
          <p:cNvPr id="18" name="Group 17"/>
          <p:cNvGrpSpPr/>
          <p:nvPr/>
        </p:nvGrpSpPr>
        <p:grpSpPr>
          <a:xfrm>
            <a:off x="7054800" y="4396280"/>
            <a:ext cx="1757587" cy="385425"/>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20521854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2" name="Rectangle 1"/>
          <p:cNvSpPr/>
          <p:nvPr/>
        </p:nvSpPr>
        <p:spPr>
          <a:xfrm>
            <a:off x="0" y="1"/>
            <a:ext cx="9144000" cy="7933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solidFill>
                <a:prstClr val="white"/>
              </a:solidFill>
            </a:endParaRPr>
          </a:p>
        </p:txBody>
      </p:sp>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Tree>
    <p:extLst>
      <p:ext uri="{BB962C8B-B14F-4D97-AF65-F5344CB8AC3E}">
        <p14:creationId xmlns:p14="http://schemas.microsoft.com/office/powerpoint/2010/main" val="2230503379"/>
      </p:ext>
    </p:extLst>
  </p:cSld>
  <p:clrMapOvr>
    <a:masterClrMapping/>
  </p:clrMapOvr>
  <p:transition>
    <p:fade/>
  </p:transition>
  <p:timing>
    <p:tnLst>
      <p:par>
        <p:cTn id="1" dur="indefinite" restart="never" nodeType="tmRoot"/>
      </p:par>
    </p:tn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1026535535"/>
      </p:ext>
    </p:extLst>
  </p:cSld>
  <p:clrMapOvr>
    <a:masterClrMapping/>
  </p:clrMapOvr>
  <p:transition>
    <p:fade/>
  </p:transition>
  <p:timing>
    <p:tnLst>
      <p:par>
        <p:cTn id="1" dur="indefinite" restart="never" nodeType="tmRoot"/>
      </p:par>
    </p:tn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29"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4572001"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7541772"/>
      </p:ext>
    </p:extLst>
  </p:cSld>
  <p:clrMapOvr>
    <a:masterClrMapping/>
  </p:clrMapOvr>
  <p:transition>
    <p:fade/>
  </p:transition>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01930" y="890715"/>
            <a:ext cx="2689274"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2891203" y="890715"/>
            <a:ext cx="6050868"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1045972"/>
      </p:ext>
    </p:extLst>
  </p:cSld>
  <p:clrMapOvr>
    <a:masterClrMapping/>
  </p:clrMapOvr>
  <p:transition>
    <p:fade/>
  </p:transition>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3409649168"/>
      </p:ext>
    </p:extLst>
  </p:cSld>
  <p:clrMapOvr>
    <a:masterClrMapping/>
  </p:clrMapOvr>
  <p:transition>
    <p:fade/>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5510469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ource Code">
    <p:spTree>
      <p:nvGrpSpPr>
        <p:cNvPr id="1" name=""/>
        <p:cNvGrpSpPr/>
        <p:nvPr/>
      </p:nvGrpSpPr>
      <p:grpSpPr>
        <a:xfrm>
          <a:off x="0" y="0"/>
          <a:ext cx="0" cy="0"/>
          <a:chOff x="0" y="0"/>
          <a:chExt cx="0" cy="0"/>
        </a:xfrm>
      </p:grpSpPr>
      <p:sp>
        <p:nvSpPr>
          <p:cNvPr id="3" name="Rectangle 5"/>
          <p:cNvSpPr>
            <a:spLocks noChangeArrowheads="1"/>
          </p:cNvSpPr>
          <p:nvPr/>
        </p:nvSpPr>
        <p:spPr bwMode="auto">
          <a:xfrm>
            <a:off x="1875198" y="2855122"/>
            <a:ext cx="0" cy="1615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4752" tIns="0" rIns="-54752" bIns="0" numCol="1" anchor="t" anchorCtr="0" compatLnSpc="1">
            <a:prstTxWarp prst="textNoShape">
              <a:avLst/>
            </a:prstTxWarp>
            <a:spAutoFit/>
          </a:bodyPr>
          <a:lstStyle/>
          <a:p>
            <a:pPr eaLnBrk="0" fontAlgn="base" hangingPunct="0">
              <a:spcBef>
                <a:spcPct val="0"/>
              </a:spcBef>
              <a:spcAft>
                <a:spcPct val="0"/>
              </a:spcAft>
            </a:pPr>
            <a:endParaRPr lang="en-US" altLang="en-US" sz="1050" dirty="0">
              <a:solidFill>
                <a:srgbClr val="737373"/>
              </a:solidFill>
              <a:latin typeface="Arial" panose="020B0604020202020204" pitchFamily="34" charset="0"/>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11" name="Text Placeholder 10"/>
          <p:cNvSpPr>
            <a:spLocks noGrp="1"/>
          </p:cNvSpPr>
          <p:nvPr>
            <p:ph type="body" sz="quarter" idx="11" hasCustomPrompt="1"/>
          </p:nvPr>
        </p:nvSpPr>
        <p:spPr>
          <a:xfrm>
            <a:off x="198521" y="893344"/>
            <a:ext cx="8945479" cy="4250156"/>
          </a:xfrm>
        </p:spPr>
        <p:txBody>
          <a:bodyPr/>
          <a:lstStyle>
            <a:lvl1pPr marL="0" marR="0" indent="0" algn="l" defTabSz="685800" rtl="0" eaLnBrk="0" fontAlgn="base" latinLnBrk="0" hangingPunct="0">
              <a:lnSpc>
                <a:spcPct val="100000"/>
              </a:lnSpc>
              <a:spcBef>
                <a:spcPct val="0"/>
              </a:spcBef>
              <a:spcAft>
                <a:spcPct val="0"/>
              </a:spcAft>
              <a:buClrTx/>
              <a:buSzTx/>
              <a:buFontTx/>
              <a:buNone/>
              <a:tabLst/>
              <a:defRPr sz="3000"/>
            </a:lvl1pPr>
          </a:lstStyle>
          <a:p>
            <a:pPr marL="0" marR="0" lvl="0" indent="0" algn="l" defTabSz="685800" rtl="0" eaLnBrk="0" fontAlgn="base" latinLnBrk="0" hangingPunct="0">
              <a:lnSpc>
                <a:spcPct val="100000"/>
              </a:lnSpc>
              <a:spcBef>
                <a:spcPct val="0"/>
              </a:spcBef>
              <a:spcAft>
                <a:spcPct val="0"/>
              </a:spcAft>
              <a:buClrTx/>
              <a:buSzTx/>
              <a:buFontTx/>
              <a:buNone/>
              <a:tabLst/>
            </a:pPr>
            <a:r>
              <a:rPr kumimoji="0" lang="en-US" altLang="en-US" sz="135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135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Style</a:t>
            </a:r>
            <a:r>
              <a:rPr kumimoji="0" lang="en-US" altLang="en-US" sz="135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 </a:t>
            </a:r>
            <a:r>
              <a:rPr kumimoji="0" lang="en-US" altLang="en-US" sz="135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FontFamily</a:t>
            </a:r>
            <a:r>
              <a:rPr kumimoji="0" lang="en-US" altLang="en-US" sz="135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="Consolas"</a:t>
            </a:r>
            <a:r>
              <a:rPr kumimoji="0" lang="en-US" altLang="en-US" sz="135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 </a:t>
            </a:r>
            <a:r>
              <a:rPr kumimoji="0" lang="en-US" altLang="en-US" sz="135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FontSize</a:t>
            </a:r>
            <a:r>
              <a:rPr kumimoji="0" lang="en-US" altLang="en-US" sz="135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="14" /&gt;</a:t>
            </a:r>
            <a:endParaRPr kumimoji="0" lang="en-US" altLang="en-US" sz="135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130219"/>
      </p:ext>
    </p:extLst>
  </p:cSld>
  <p:clrMapOvr>
    <a:masterClrMapping/>
  </p:clrMapOvr>
  <p:transition>
    <p:fade/>
  </p:transition>
  <p:timing>
    <p:tnLst>
      <p:par>
        <p:cTn id="1" dur="indefinite" restart="never" nodeType="tmRoot"/>
      </p:par>
    </p:tn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126303"/>
      </p:ext>
    </p:extLst>
  </p:cSld>
  <p:clrMapOvr>
    <a:masterClrMapping/>
  </p:clrMapOvr>
  <p:transition>
    <p:fade/>
  </p:transition>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lor Block">
    <p:spTree>
      <p:nvGrpSpPr>
        <p:cNvPr id="1" name=""/>
        <p:cNvGrpSpPr/>
        <p:nvPr/>
      </p:nvGrpSpPr>
      <p:grpSpPr>
        <a:xfrm>
          <a:off x="0" y="0"/>
          <a:ext cx="0" cy="0"/>
          <a:chOff x="0" y="0"/>
          <a:chExt cx="0" cy="0"/>
        </a:xfrm>
      </p:grpSpPr>
      <p:sp>
        <p:nvSpPr>
          <p:cNvPr id="2" name="Rectangle 1"/>
          <p:cNvSpPr/>
          <p:nvPr/>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a:xfrm>
            <a:off x="201930" y="890715"/>
            <a:ext cx="4370069" cy="4034484"/>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4572001" y="890715"/>
            <a:ext cx="4370070" cy="4034484"/>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43804244"/>
      </p:ext>
    </p:extLst>
  </p:cSld>
  <p:clrMapOvr>
    <a:masterClrMapping/>
  </p:clrMapOvr>
  <p:transition>
    <p:fade/>
  </p:transition>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01930" y="890715"/>
            <a:ext cx="8740142" cy="2017242"/>
          </a:xfrm>
        </p:spPr>
        <p:txBody>
          <a:bodyPr anchor="b" anchorCtr="0"/>
          <a:lstStyle>
            <a:lvl1pPr>
              <a:defRPr sz="3600"/>
            </a:lvl1pPr>
            <a:lvl2pPr>
              <a:defRPr sz="1800"/>
            </a:lvl2pPr>
            <a:lvl3pPr>
              <a:defRPr sz="1800"/>
            </a:lvl3pPr>
            <a:lvl4pPr>
              <a:defRPr sz="1800"/>
            </a:lvl4pPr>
            <a:lvl5pPr>
              <a:defRPr sz="1800"/>
            </a:lvl5pPr>
          </a:lstStyle>
          <a:p>
            <a:pPr lvl="0"/>
            <a:r>
              <a:rPr lang="en-US" dirty="0" smtClean="0"/>
              <a:t>Click to edit text</a:t>
            </a:r>
          </a:p>
        </p:txBody>
      </p:sp>
      <p:sp>
        <p:nvSpPr>
          <p:cNvPr id="95" name="Text Placeholder 2"/>
          <p:cNvSpPr>
            <a:spLocks noGrp="1"/>
          </p:cNvSpPr>
          <p:nvPr>
            <p:ph type="body" sz="quarter" idx="13" hasCustomPrompt="1"/>
          </p:nvPr>
        </p:nvSpPr>
        <p:spPr>
          <a:xfrm>
            <a:off x="201614" y="2924510"/>
            <a:ext cx="8740775" cy="609398"/>
          </a:xfrm>
        </p:spPr>
        <p:txBody>
          <a:bodyPr anchor="t" anchorCtr="0">
            <a:spAutoFit/>
          </a:bodyPr>
          <a:lstStyle>
            <a:lvl1pPr>
              <a:spcBef>
                <a:spcPts val="0"/>
              </a:spcBef>
              <a:defRPr sz="28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3698019897"/>
      </p:ext>
    </p:extLst>
  </p:cSld>
  <p:clrMapOvr>
    <a:masterClrMapping/>
  </p:clrMapOvr>
  <p:transition>
    <p:fade/>
  </p:transition>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77422702"/>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01929" y="1906953"/>
            <a:ext cx="4033911" cy="1329595"/>
          </a:xfrm>
        </p:spPr>
        <p:txBody>
          <a:bodyPr wrap="square" anchor="ctr" anchorCtr="0">
            <a:spAutoFit/>
          </a:bodyPr>
          <a:lstStyle>
            <a:lvl1pPr algn="l">
              <a:defRPr sz="4000">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360773665"/>
      </p:ext>
    </p:extLst>
  </p:cSld>
  <p:clrMapOvr>
    <a:overrideClrMapping bg1="dk1" tx1="lt1" bg2="dk2" tx2="lt2" accent1="accent1" accent2="accent2" accent3="accent3" accent4="accent4" accent5="accent5" accent6="accent6" hlink="hlink" folHlink="folHlink"/>
  </p:clrMapOvr>
  <p:transition>
    <p:fade/>
  </p:transition>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01930" y="1906953"/>
            <a:ext cx="4033912" cy="1329595"/>
          </a:xfrm>
        </p:spPr>
        <p:txBody>
          <a:bodyPr wrap="square" anchor="ctr" anchorCtr="0">
            <a:spAutoFit/>
          </a:bodyPr>
          <a:lstStyle>
            <a:lvl1pPr algn="l">
              <a:defRPr sz="4000">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770696366"/>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800"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83"/>
              <a:endParaRPr lang="en-US" sz="1400">
                <a:solidFill>
                  <a:srgbClr val="737373"/>
                </a:solidFill>
              </a:endParaRPr>
            </a:p>
          </p:txBody>
        </p:sp>
      </p:grpSp>
    </p:spTree>
    <p:extLst>
      <p:ext uri="{BB962C8B-B14F-4D97-AF65-F5344CB8AC3E}">
        <p14:creationId xmlns:p14="http://schemas.microsoft.com/office/powerpoint/2010/main" val="3855764167"/>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blackWhite">
          <a:xfrm>
            <a:off x="204788" y="4487837"/>
            <a:ext cx="8230791" cy="452432"/>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defTabSz="699200" eaLnBrk="0" hangingPunct="0"/>
            <a:r>
              <a:rPr lang="en-US" sz="50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699200" eaLnBrk="0" hangingPunct="0"/>
            <a:r>
              <a:rPr lang="en-US" sz="50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p:nvGrpSpPr>
        <p:grpSpPr>
          <a:xfrm>
            <a:off x="344422" y="2355850"/>
            <a:ext cx="2504036" cy="5334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85783"/>
              <a:endParaRPr lang="en-US" sz="1400">
                <a:solidFill>
                  <a:prstClr val="white"/>
                </a:solidFill>
              </a:endParaRPr>
            </a:p>
          </p:txBody>
        </p:sp>
      </p:grpSp>
    </p:spTree>
    <p:extLst>
      <p:ext uri="{BB962C8B-B14F-4D97-AF65-F5344CB8AC3E}">
        <p14:creationId xmlns:p14="http://schemas.microsoft.com/office/powerpoint/2010/main" val="1375310324"/>
      </p:ext>
    </p:extLst>
  </p:cSld>
  <p:clrMapOvr>
    <a:overrideClrMapping bg1="dk1" tx1="lt1" bg2="dk2" tx2="lt2" accent1="accent1" accent2="accent2" accent3="accent3" accent4="accent4" accent5="accent5" accent6="accent6" hlink="hlink" folHlink="folHlink"/>
  </p:clrMapOvr>
  <p:transition>
    <p:fade/>
  </p:transition>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7084035"/>
      </p:ext>
    </p:extLst>
  </p:cSld>
  <p:clrMapOvr>
    <a:masterClrMapping/>
  </p:clrMapOvr>
  <p:transition>
    <p:fade/>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wrap="square" lIns="0" tIns="137160" rIns="0" bIns="0" anchor="ctr">
            <a:spAutoFit/>
          </a:bodyPr>
          <a:lstStyle>
            <a:lvl1pPr>
              <a:lnSpc>
                <a:spcPct val="95000"/>
              </a:lnSpc>
              <a:spcBef>
                <a:spcPts val="0"/>
              </a:spcBef>
              <a:spcAft>
                <a:spcPts val="1200"/>
              </a:spcAft>
              <a:defRPr sz="2400">
                <a:solidFill>
                  <a:srgbClr val="FFFFFF"/>
                </a:solidFill>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lvl="0"/>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339658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8" y="1085851"/>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3131978"/>
      </p:ext>
    </p:extLst>
  </p:cSld>
  <p:clrMapOvr>
    <a:masterClrMapping/>
  </p:clrMapOvr>
  <p:transition>
    <p:fade/>
  </p:transition>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01932" y="891883"/>
            <a:ext cx="4033911" cy="2006575"/>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03" indent="0">
              <a:buNone/>
              <a:tabLst/>
              <a:defRPr sz="1471"/>
            </a:lvl3pPr>
            <a:lvl4pPr marL="338471" indent="0">
              <a:buNone/>
              <a:defRPr/>
            </a:lvl4pPr>
            <a:lvl5pPr marL="50420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908161" y="891883"/>
            <a:ext cx="4033911" cy="2006575"/>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03" indent="0">
              <a:buNone/>
              <a:tabLst/>
              <a:defRPr sz="1471"/>
            </a:lvl3pPr>
            <a:lvl4pPr marL="338471" indent="0">
              <a:buNone/>
              <a:defRPr/>
            </a:lvl4pPr>
            <a:lvl5pPr marL="50420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6829107"/>
      </p:ext>
    </p:extLst>
  </p:cSld>
  <p:clrMapOvr>
    <a:masterClrMapping/>
  </p:clrMapOvr>
  <p:transition>
    <p:fade/>
  </p:transition>
  <p:timing>
    <p:tnLst>
      <p:par>
        <p:cTn id="1" dur="indefinite" restart="never" nodeType="tmRoot"/>
      </p:par>
    </p:tn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56877"/>
            <a:ext cx="8275875" cy="682518"/>
          </a:xfrm>
        </p:spPr>
        <p:txBody>
          <a:bodyPr lIns="0">
            <a:normAutofit/>
          </a:bodyPr>
          <a:lstStyle>
            <a:lvl1pPr algn="l">
              <a:defRPr sz="2800"/>
            </a:lvl1pPr>
          </a:lstStyle>
          <a:p>
            <a:r>
              <a:rPr lang="en-US" smtClean="0"/>
              <a:t>Click to edit Master title style</a:t>
            </a:r>
            <a:endParaRPr lang="en-US" dirty="0"/>
          </a:p>
        </p:txBody>
      </p:sp>
    </p:spTree>
    <p:extLst>
      <p:ext uri="{BB962C8B-B14F-4D97-AF65-F5344CB8AC3E}">
        <p14:creationId xmlns:p14="http://schemas.microsoft.com/office/powerpoint/2010/main" val="285258607"/>
      </p:ext>
    </p:extLst>
  </p:cSld>
  <p:clrMapOvr>
    <a:masterClrMapping/>
  </p:clrMapOvr>
  <p:timing>
    <p:tnLst>
      <p:par>
        <p:cTn id="1" dur="indefinite" restart="never" nodeType="tmRoot"/>
      </p:par>
    </p:tn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151981"/>
      </p:ext>
    </p:extLst>
  </p:cSld>
  <p:clrMapOvr>
    <a:masterClrMapping/>
  </p:clrMapOvr>
  <p:timing>
    <p:tnLst>
      <p:par>
        <p:cTn id="1" dur="indefinite" restart="never" nodeType="tmRoot"/>
      </p:par>
    </p:tn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6238393"/>
      </p:ext>
    </p:extLst>
  </p:cSld>
  <p:clrMapOvr>
    <a:masterClrMapping/>
  </p:clrMapOvr>
  <p:timing>
    <p:tnLst>
      <p:par>
        <p:cTn id="1" dur="indefinite" restart="never" nodeType="tmRoot"/>
      </p:par>
    </p:tn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8818624"/>
      </p:ext>
    </p:extLst>
  </p:cSld>
  <p:clrMapOvr>
    <a:masterClrMapping/>
  </p:clrMapOvr>
  <p:timing>
    <p:tnLst>
      <p:par>
        <p:cTn id="1" dur="indefinite" restart="never" nodeType="tmRoot"/>
      </p:par>
    </p:tnLst>
  </p:timing>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4085593"/>
      </p:ext>
    </p:extLst>
  </p:cSld>
  <p:clrMapOvr>
    <a:masterClrMapping/>
  </p:clrMapOvr>
  <p:timing>
    <p:tnLst>
      <p:par>
        <p:cTn id="1" dur="indefinite" restart="never" nodeType="tmRoot"/>
      </p:par>
    </p:tnLst>
  </p:timing>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2859340"/>
      </p:ext>
    </p:extLst>
  </p:cSld>
  <p:clrMapOvr>
    <a:masterClrMapping/>
  </p:clrMapOvr>
  <p:timing>
    <p:tnLst>
      <p:par>
        <p:cTn id="1" dur="indefinite" restart="never" nodeType="tmRoot"/>
      </p:par>
    </p:tnLst>
  </p:timing>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9841693"/>
      </p:ext>
    </p:extLst>
  </p:cSld>
  <p:clrMapOvr>
    <a:masterClrMapping/>
  </p:clrMapOvr>
  <p:timing>
    <p:tnLst>
      <p:par>
        <p:cTn id="1" dur="indefinite" restart="never" nodeType="tmRoot"/>
      </p:par>
    </p:tnLst>
  </p:timing>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8018136"/>
      </p:ext>
    </p:extLst>
  </p:cSld>
  <p:clrMapOvr>
    <a:masterClrMapping/>
  </p:clrMapOvr>
  <p:timing>
    <p:tnLst>
      <p:par>
        <p:cTn id="1" dur="indefinite" restart="never" nodeType="tmRoot"/>
      </p:par>
    </p:tn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vert="horz" wrap="square" lIns="0" tIns="137160" rIns="0" bIns="0" rtlCol="0" anchor="ctr">
            <a:spAutoFit/>
          </a:bodyPr>
          <a:lstStyle>
            <a:lvl1pPr>
              <a:defRPr lang="en-US" dirty="0" smtClean="0"/>
            </a:lvl1pPr>
          </a:lstStyle>
          <a:p>
            <a:pPr lvl="0">
              <a:spcAft>
                <a:spcPts val="1200"/>
              </a:spcAft>
            </a:pPr>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6200311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641475"/>
          </a:xfrm>
        </p:spPr>
        <p:txBody>
          <a:bodyPr>
            <a:spAutoFit/>
          </a:bodyPr>
          <a:lstStyle>
            <a:lvl1pPr marL="0" indent="0">
              <a:buNone/>
              <a:defRPr>
                <a:gradFill>
                  <a:gsLst>
                    <a:gs pos="1250">
                      <a:schemeClr val="tx2"/>
                    </a:gs>
                    <a:gs pos="99000">
                      <a:schemeClr val="tx2"/>
                    </a:gs>
                  </a:gsLst>
                  <a:lin ang="5400000" scaled="0"/>
                </a:gradFill>
              </a:defRPr>
            </a:lvl1pPr>
            <a:lvl2pPr marL="252103" indent="0">
              <a:buNone/>
              <a:defRPr/>
            </a:lvl2pPr>
            <a:lvl3pPr marL="420170" indent="0">
              <a:buNone/>
              <a:defRPr/>
            </a:lvl3pPr>
            <a:lvl4pPr marL="588239" indent="0">
              <a:buNone/>
              <a:defRPr/>
            </a:lvl4pPr>
            <a:lvl5pPr marL="756307"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b="1"/>
            </a:lvl1pPr>
          </a:lstStyle>
          <a:p>
            <a:r>
              <a:rPr lang="en-US" smtClean="0"/>
              <a:t>Click to edit Master title style</a:t>
            </a:r>
            <a:endParaRPr lang="en-US" dirty="0"/>
          </a:p>
        </p:txBody>
      </p:sp>
    </p:spTree>
    <p:extLst>
      <p:ext uri="{BB962C8B-B14F-4D97-AF65-F5344CB8AC3E}">
        <p14:creationId xmlns:p14="http://schemas.microsoft.com/office/powerpoint/2010/main" val="2352029551"/>
      </p:ext>
    </p:extLst>
  </p:cSld>
  <p:clrMapOvr>
    <a:masterClrMapping/>
  </p:clrMapOvr>
  <p:transition>
    <p:fade/>
  </p:transition>
  <p:timing>
    <p:tnLst>
      <p:par>
        <p:cTn id="1" dur="indefinite" restart="never" nodeType="tmRoot"/>
      </p:par>
    </p:tnLst>
  </p:timing>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1258099"/>
      </p:ext>
    </p:extLst>
  </p:cSld>
  <p:clrMapOvr>
    <a:masterClrMapping/>
  </p:clrMapOvr>
  <p:timing>
    <p:tnLst>
      <p:par>
        <p:cTn id="1" dur="indefinite" restart="never" nodeType="tmRoot"/>
      </p:par>
    </p:tnLst>
  </p:timing>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9404109"/>
      </p:ext>
    </p:extLst>
  </p:cSld>
  <p:clrMapOvr>
    <a:masterClrMapping/>
  </p:clrMapOvr>
  <p:timing>
    <p:tnLst>
      <p:par>
        <p:cTn id="1" dur="indefinite" restart="never" nodeType="tmRoot"/>
      </p:par>
    </p:tnLst>
  </p:timing>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529682"/>
      </p:ext>
    </p:extLst>
  </p:cSld>
  <p:clrMapOvr>
    <a:masterClrMapping/>
  </p:clrMapOvr>
  <p:timing>
    <p:tnLst>
      <p:par>
        <p:cTn id="1" dur="indefinite" restart="never" nodeType="tmRoot"/>
      </p:par>
    </p:tnLst>
  </p:timing>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9822570"/>
      </p:ext>
    </p:extLst>
  </p:cSld>
  <p:clrMapOvr>
    <a:masterClrMapping/>
  </p:clrMapOvr>
  <p:timing>
    <p:tnLst>
      <p:par>
        <p:cTn id="1" dur="indefinite" restart="never" nodeType="tmRoot"/>
      </p:par>
    </p:tnLst>
  </p:timing>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1583382"/>
      </p:ext>
    </p:extLst>
  </p:cSld>
  <p:clrMapOvr>
    <a:masterClrMapping/>
  </p:clrMapOvr>
  <p:timing>
    <p:tnLst>
      <p:par>
        <p:cTn id="1" dur="indefinite" restart="never" nodeType="tmRoot"/>
      </p:par>
    </p:tnLst>
  </p:timing>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17723"/>
      </p:ext>
    </p:extLst>
  </p:cSld>
  <p:clrMapOvr>
    <a:masterClrMapping/>
  </p:clrMapOvr>
  <p:timing>
    <p:tnLst>
      <p:par>
        <p:cTn id="1" dur="indefinite" restart="never" nodeType="tmRoot"/>
      </p:par>
    </p:tnLst>
  </p:timing>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9836157"/>
      </p:ext>
    </p:extLst>
  </p:cSld>
  <p:clrMapOvr>
    <a:masterClrMapping/>
  </p:clrMapOvr>
  <p:timing>
    <p:tnLst>
      <p:par>
        <p:cTn id="1" dur="indefinite" restart="never" nodeType="tmRoot"/>
      </p:par>
    </p:tnLst>
  </p:timing>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228032" y="65627"/>
            <a:ext cx="8275875" cy="682518"/>
          </a:xfrm>
        </p:spPr>
        <p:txBody>
          <a:bodyPr lIns="0">
            <a:normAutofit/>
          </a:bodyPr>
          <a:lstStyle>
            <a:lvl1pPr algn="l">
              <a:defRPr sz="2800"/>
            </a:lvl1pPr>
          </a:lstStyle>
          <a:p>
            <a:r>
              <a:rPr lang="en-US" smtClean="0"/>
              <a:t>Click to edit Master title style</a:t>
            </a:r>
            <a:endParaRPr lang="en-US" dirty="0"/>
          </a:p>
        </p:txBody>
      </p:sp>
      <p:sp>
        <p:nvSpPr>
          <p:cNvPr id="15" name="Content Placeholder 14"/>
          <p:cNvSpPr>
            <a:spLocks noGrp="1"/>
          </p:cNvSpPr>
          <p:nvPr>
            <p:ph sz="quarter" idx="18"/>
          </p:nvPr>
        </p:nvSpPr>
        <p:spPr>
          <a:xfrm>
            <a:off x="420537" y="1130612"/>
            <a:ext cx="7179371" cy="3103959"/>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6702467"/>
      </p:ext>
    </p:extLst>
  </p:cSld>
  <p:clrMapOvr>
    <a:masterClrMapping/>
  </p:clrMapOvr>
  <p:timing>
    <p:tnLst>
      <p:par>
        <p:cTn id="1" dur="indefinite" restart="never" nodeType="tmRoot"/>
      </p:par>
    </p:tnLst>
  </p:timing>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3" name="Title 1"/>
          <p:cNvSpPr>
            <a:spLocks noGrp="1"/>
          </p:cNvSpPr>
          <p:nvPr>
            <p:ph type="title"/>
          </p:nvPr>
        </p:nvSpPr>
        <p:spPr>
          <a:xfrm>
            <a:off x="201930" y="217135"/>
            <a:ext cx="8741880" cy="674749"/>
          </a:xfrm>
        </p:spPr>
        <p:txBody>
          <a:bodyPr/>
          <a:lstStyle>
            <a:lvl1pPr algn="l" defTabSz="672185" rtl="0" eaLnBrk="1" latinLnBrk="0" hangingPunct="1">
              <a:lnSpc>
                <a:spcPct val="90000"/>
              </a:lnSpc>
              <a:spcBef>
                <a:spcPct val="0"/>
              </a:spcBef>
              <a:buNone/>
              <a:defRPr lang="en-US" sz="2941" b="1" kern="1200" cap="all" spc="-72" baseline="0" dirty="0">
                <a:ln w="3175">
                  <a:noFill/>
                </a:ln>
                <a:solidFill>
                  <a:schemeClr val="tx1"/>
                </a:solidFill>
                <a:effectLst/>
                <a:latin typeface="+mn-lt"/>
                <a:ea typeface="+mn-ea"/>
                <a:cs typeface="+mn-cs"/>
              </a:defRPr>
            </a:lvl1pPr>
          </a:lstStyle>
          <a:p>
            <a:r>
              <a:rPr lang="en-US" smtClean="0"/>
              <a:t>Click to edit Master title style</a:t>
            </a:r>
            <a:endParaRPr lang="en-US" dirty="0"/>
          </a:p>
        </p:txBody>
      </p:sp>
    </p:spTree>
    <p:extLst>
      <p:ext uri="{BB962C8B-B14F-4D97-AF65-F5344CB8AC3E}">
        <p14:creationId xmlns:p14="http://schemas.microsoft.com/office/powerpoint/2010/main" val="1781382046"/>
      </p:ext>
    </p:extLst>
  </p:cSld>
  <p:clrMapOvr>
    <a:masterClrMapping/>
  </p:clrMapOvr>
  <p:transition>
    <p:fade/>
  </p:transition>
  <p:timing>
    <p:tnLst>
      <p:par>
        <p:cTn id="1" dur="indefinite" restart="never" nodeType="tmRoot"/>
      </p:par>
    </p:tnLst>
  </p:timing>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5843211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6458228" y="4767602"/>
            <a:ext cx="2056641" cy="273168"/>
          </a:xfrm>
          <a:prstGeom prst="rect">
            <a:avLst/>
          </a:prstGeom>
        </p:spPr>
        <p:txBody>
          <a:bodyPr/>
          <a:lstStyle/>
          <a:p>
            <a:pPr defTabSz="685783"/>
            <a:fld id="{B88A4A26-0490-4A5A-BC37-BEFDBD9282C0}" type="slidenum">
              <a:rPr lang="en-US" sz="1400" smtClean="0">
                <a:solidFill>
                  <a:srgbClr val="505050">
                    <a:tint val="75000"/>
                  </a:srgbClr>
                </a:solidFill>
              </a:rPr>
              <a:pPr defTabSz="685783"/>
              <a:t>‹#›</a:t>
            </a:fld>
            <a:endParaRPr lang="en-US" sz="1400">
              <a:solidFill>
                <a:srgbClr val="505050">
                  <a:tint val="75000"/>
                </a:srgbClr>
              </a:solidFill>
            </a:endParaRPr>
          </a:p>
        </p:txBody>
      </p:sp>
    </p:spTree>
    <p:extLst>
      <p:ext uri="{BB962C8B-B14F-4D97-AF65-F5344CB8AC3E}">
        <p14:creationId xmlns:p14="http://schemas.microsoft.com/office/powerpoint/2010/main" val="2066492953"/>
      </p:ext>
    </p:extLst>
  </p:cSld>
  <p:clrMapOvr>
    <a:masterClrMapping/>
  </p:clrMapOvr>
  <p:transition>
    <p:fade/>
  </p:transition>
  <p:timing>
    <p:tnLst>
      <p:par>
        <p:cTn id="1" dur="indefinite" restart="never" nodeType="tmRoot"/>
      </p:par>
    </p:tnLst>
  </p:timing>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01931" y="891884"/>
            <a:ext cx="8740142" cy="1270313"/>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57" indent="0">
              <a:buNone/>
              <a:defRPr/>
            </a:lvl3pPr>
            <a:lvl4pPr marL="336113" indent="0">
              <a:buNone/>
              <a:defRPr/>
            </a:lvl4pPr>
            <a:lvl5pPr marL="50417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5507528"/>
      </p:ext>
    </p:extLst>
  </p:cSld>
  <p:clrMapOvr>
    <a:masterClrMapping/>
  </p:clrMapOvr>
  <p:transition>
    <p:fade/>
  </p:transition>
  <p:timing>
    <p:tnLst>
      <p:par>
        <p:cTn id="1" dur="indefinite" restart="never" nodeType="tmRoot"/>
      </p:par>
    </p:tnLst>
  </p:timing>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29" y="2183952"/>
            <a:ext cx="8727759" cy="775597"/>
          </a:xfrm>
        </p:spPr>
        <p:txBody>
          <a:bodyPr anchor="ctr" anchorCtr="0">
            <a:spAutoFit/>
          </a:bodyPr>
          <a:lstStyle>
            <a:lvl1pPr algn="l">
              <a:defRPr sz="4000">
                <a:solidFill>
                  <a:schemeClr val="bg1"/>
                </a:solidFill>
              </a:defRPr>
            </a:lvl1pPr>
          </a:lstStyle>
          <a:p>
            <a:r>
              <a:rPr lang="en-US" dirty="0" smtClean="0"/>
              <a:t>Click to edit title</a:t>
            </a:r>
            <a:endParaRPr lang="en-US" dirty="0"/>
          </a:p>
        </p:txBody>
      </p:sp>
      <p:grpSp>
        <p:nvGrpSpPr>
          <p:cNvPr id="3" name="Group 2"/>
          <p:cNvGrpSpPr/>
          <p:nvPr/>
        </p:nvGrpSpPr>
        <p:grpSpPr>
          <a:xfrm>
            <a:off x="7054799" y="4396280"/>
            <a:ext cx="1757587" cy="385425"/>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15141756"/>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8"/>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678172328"/>
      </p:ext>
    </p:extLst>
  </p:cSld>
  <p:clrMapOvr>
    <a:masterClrMapping/>
  </p:clrMapOvr>
  <p:transition>
    <p:fade/>
  </p:transition>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4" name="Rectangle 3"/>
          <p:cNvSpPr/>
          <p:nvPr/>
        </p:nvSpPr>
        <p:spPr bwMode="ltGray">
          <a:xfrm>
            <a:off x="201976" y="890733"/>
            <a:ext cx="7395458" cy="20172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1" rIns="134451" bIns="107561" numCol="1" spcCol="0" rtlCol="0" fromWordArt="0" anchor="t" anchorCtr="0" forceAA="0" compatLnSpc="1">
            <a:prstTxWarp prst="textNoShape">
              <a:avLst/>
            </a:prstTxWarp>
            <a:noAutofit/>
          </a:bodyPr>
          <a:lstStyle/>
          <a:p>
            <a:pPr marL="0" marR="0" lvl="0" indent="0" algn="ctr" defTabSz="68551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01930" y="889767"/>
            <a:ext cx="7394337" cy="2023491"/>
          </a:xfrm>
          <a:noFill/>
        </p:spPr>
        <p:txBody>
          <a:bodyPr tIns="91432" bIns="91432" anchor="t" anchorCtr="0"/>
          <a:lstStyle>
            <a:lvl1pPr>
              <a:defRPr sz="5294"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01931" y="2907959"/>
            <a:ext cx="7395506" cy="1345411"/>
          </a:xfrm>
          <a:noFill/>
        </p:spPr>
        <p:txBody>
          <a:bodyPr lIns="182863" tIns="146290" rIns="182863" bIns="146290">
            <a:noAutofit/>
          </a:bodyPr>
          <a:lstStyle>
            <a:lvl1pPr marL="0" indent="0">
              <a:spcBef>
                <a:spcPts val="0"/>
              </a:spcBef>
              <a:buNone/>
              <a:defRPr sz="2647"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a:xfrm>
            <a:off x="5205494" y="4767602"/>
            <a:ext cx="2056641" cy="273168"/>
          </a:xfrm>
          <a:prstGeom prst="rect">
            <a:avLst/>
          </a:prstGeom>
        </p:spPr>
        <p:txBody>
          <a:bodyPr/>
          <a:lstStyle/>
          <a:p>
            <a:pPr>
              <a:defRPr/>
            </a:pPr>
            <a:fld id="{DF8856BE-949E-4BF1-9D5E-AF39E8E54868}" type="datetime1">
              <a:rPr lang="en-US" smtClean="0">
                <a:solidFill>
                  <a:srgbClr val="505050">
                    <a:tint val="75000"/>
                  </a:srgbClr>
                </a:solidFill>
              </a:rPr>
              <a:pPr>
                <a:defRPr/>
              </a:pPr>
              <a:t>4/30/2015</a:t>
            </a:fld>
            <a:endParaRPr lang="en-US">
              <a:solidFill>
                <a:srgbClr val="505050">
                  <a:tint val="75000"/>
                </a:srgbClr>
              </a:solidFill>
            </a:endParaRPr>
          </a:p>
        </p:txBody>
      </p:sp>
      <p:sp>
        <p:nvSpPr>
          <p:cNvPr id="6" name="Footer Placeholder 5"/>
          <p:cNvSpPr>
            <a:spLocks noGrp="1"/>
          </p:cNvSpPr>
          <p:nvPr>
            <p:ph type="ftr" sz="quarter" idx="14"/>
          </p:nvPr>
        </p:nvSpPr>
        <p:spPr>
          <a:xfrm>
            <a:off x="7262136" y="4767602"/>
            <a:ext cx="1327129" cy="273168"/>
          </a:xfrm>
          <a:prstGeom prst="rect">
            <a:avLst/>
          </a:prstGeom>
        </p:spPr>
        <p:txBody>
          <a:bodyPr/>
          <a:lstStyle/>
          <a:p>
            <a:pPr>
              <a:defRPr/>
            </a:pPr>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5"/>
          </p:nvPr>
        </p:nvSpPr>
        <p:spPr>
          <a:xfrm>
            <a:off x="8584903" y="4767602"/>
            <a:ext cx="357170" cy="273168"/>
          </a:xfrm>
          <a:prstGeom prst="rect">
            <a:avLst/>
          </a:prstGeom>
        </p:spPr>
        <p:txBody>
          <a:bodyPr/>
          <a:lstStyle/>
          <a:p>
            <a:pPr>
              <a:defRPr/>
            </a:pPr>
            <a:fld id="{2775DF8E-1151-4C45-8C93-3AB060627CA9}" type="slidenum">
              <a:rPr lang="en-US" smtClean="0">
                <a:solidFill>
                  <a:srgbClr val="505050">
                    <a:tint val="75000"/>
                  </a:srgbClr>
                </a:solidFill>
              </a:rPr>
              <a:pPr>
                <a:defRPr/>
              </a:pPr>
              <a:t>‹#›</a:t>
            </a:fld>
            <a:endParaRPr lang="en-US">
              <a:solidFill>
                <a:srgbClr val="505050">
                  <a:tint val="75000"/>
                </a:srgbClr>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298" y="4686253"/>
            <a:ext cx="1020102" cy="345368"/>
          </a:xfrm>
          <a:prstGeom prst="rect">
            <a:avLst/>
          </a:prstGeom>
        </p:spPr>
      </p:pic>
    </p:spTree>
    <p:extLst>
      <p:ext uri="{BB962C8B-B14F-4D97-AF65-F5344CB8AC3E}">
        <p14:creationId xmlns:p14="http://schemas.microsoft.com/office/powerpoint/2010/main" val="147420484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29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7"/>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917534183"/>
      </p:ext>
    </p:extLst>
  </p:cSld>
  <p:clrMapOvr>
    <a:masterClrMapping/>
  </p:clrMapOvr>
  <p:transition>
    <p:fade/>
  </p:transition>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711302"/>
          </a:xfrm>
        </p:spPr>
        <p:txBody>
          <a:bodyPr>
            <a:spAutoFit/>
          </a:bodyPr>
          <a:lstStyle>
            <a:lvl3pPr>
              <a:defRPr sz="1764"/>
            </a:lvl3pPr>
            <a:lvl4pPr>
              <a:defRPr sz="1470"/>
            </a:lvl4pPr>
            <a:lvl5pPr>
              <a:defRPr sz="147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18566655"/>
      </p:ext>
    </p:extLst>
  </p:cSld>
  <p:clrMapOvr>
    <a:masterClrMapping/>
  </p:clrMapOvr>
  <p:transition>
    <p:fade/>
  </p:transition>
  <p:timing>
    <p:tnLst>
      <p:par>
        <p:cTn id="1" dur="indefinite" restart="never" nodeType="tmRoot"/>
      </p:par>
    </p:tnLst>
  </p:timing>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5" y="4619728"/>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820142968"/>
      </p:ext>
    </p:extLst>
  </p:cSld>
  <p:clrMapOvr>
    <a:masterClrMapping/>
  </p:clrMapOvr>
  <p:transition>
    <p:fade/>
  </p:transition>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8"/>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455760802"/>
      </p:ext>
    </p:extLst>
  </p:cSld>
  <p:clrMapOvr>
    <a:masterClrMapping/>
  </p:clrMapOvr>
  <p:transition>
    <p:fade/>
  </p:transition>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01614" y="4619728"/>
            <a:ext cx="8740775" cy="304699"/>
          </a:xfrm>
        </p:spPr>
        <p:txBody>
          <a:bodyPr anchor="b" anchorCtr="0">
            <a:spAutoFit/>
          </a:bodyPr>
          <a:lstStyle>
            <a:lvl1pPr>
              <a:spcBef>
                <a:spcPts val="0"/>
              </a:spcBef>
              <a:defRPr sz="600" b="0">
                <a:solidFill>
                  <a:schemeClr val="tx1"/>
                </a:solidFill>
                <a:latin typeface="+mn-lt"/>
              </a:defRPr>
            </a:lvl1pPr>
            <a:lvl2pPr>
              <a:defRPr sz="600" b="0">
                <a:solidFill>
                  <a:schemeClr val="tx1"/>
                </a:solidFill>
              </a:defRPr>
            </a:lvl2pPr>
            <a:lvl3pPr>
              <a:defRPr sz="600" b="0">
                <a:solidFill>
                  <a:schemeClr val="tx1"/>
                </a:solidFill>
              </a:defRPr>
            </a:lvl3pPr>
            <a:lvl4pPr>
              <a:defRPr sz="600" b="0">
                <a:solidFill>
                  <a:schemeClr val="tx1"/>
                </a:solidFill>
              </a:defRPr>
            </a:lvl4pPr>
            <a:lvl5pPr>
              <a:defRPr sz="6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9287929"/>
      </p:ext>
    </p:extLst>
  </p:cSld>
  <p:clrMapOvr>
    <a:masterClrMapping/>
  </p:clrMapOvr>
  <p:transition>
    <p:fade/>
  </p:transition>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83310391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4980215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hdr="0" dt="0"/>
  <p:extLst mod="1">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1116538044"/>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396889763"/>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2322697372"/>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250742079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03972076"/>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651291905"/>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2" name="Picture 11"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39832943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792756395"/>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22599697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352426" y="1696857"/>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3464986" y="1692240"/>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5962649" y="1692825"/>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1621372" y="1692101"/>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11"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2879629008"/>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224797"/>
      </p:ext>
    </p:extLst>
  </p:cSld>
  <p:clrMapOvr>
    <a:masterClrMapping/>
  </p:clrMapOvr>
  <p:transition>
    <p:fade/>
  </p:transition>
  <p:timing>
    <p:tnLst>
      <p:par>
        <p:cTn id="1" dur="indefinite" restart="never" nodeType="tmRoot"/>
      </p:par>
    </p:tnLst>
  </p:timing>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50" Type="http://schemas.openxmlformats.org/officeDocument/2006/relationships/slideLayout" Target="../slideLayouts/slideLayout83.xml"/><Relationship Id="rId55" Type="http://schemas.openxmlformats.org/officeDocument/2006/relationships/slideLayout" Target="../slideLayouts/slideLayout88.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54" Type="http://schemas.openxmlformats.org/officeDocument/2006/relationships/slideLayout" Target="../slideLayouts/slideLayout87.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3" Type="http://schemas.openxmlformats.org/officeDocument/2006/relationships/slideLayout" Target="../slideLayouts/slideLayout86.xml"/><Relationship Id="rId58" Type="http://schemas.openxmlformats.org/officeDocument/2006/relationships/theme" Target="../theme/theme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 Id="rId57" Type="http://schemas.openxmlformats.org/officeDocument/2006/relationships/slideLayout" Target="../slideLayouts/slideLayout90.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slideLayout" Target="../slideLayouts/slideLayout85.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56" Type="http://schemas.openxmlformats.org/officeDocument/2006/relationships/slideLayout" Target="../slideLayouts/slideLayout89.xml"/><Relationship Id="rId8" Type="http://schemas.openxmlformats.org/officeDocument/2006/relationships/slideLayout" Target="../slideLayouts/slideLayout41.xml"/><Relationship Id="rId51" Type="http://schemas.openxmlformats.org/officeDocument/2006/relationships/slideLayout" Target="../slideLayouts/slideLayout84.xml"/><Relationship Id="rId3"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3"/>
            <a:ext cx="5962651" cy="117134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noChangeArrowheads="1"/>
          </p:cNvPicPr>
          <p:nvPr userDrawn="1"/>
        </p:nvPicPr>
        <p:blipFill>
          <a:blip r:embed="rId13"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11469495"/>
      </p:ext>
    </p:extLst>
  </p:cSld>
  <p:clrMap bg1="lt1" tx1="dk1" bg2="lt2" tx2="dk2" accent1="accent1" accent2="accent2" accent3="accent3" accent4="accent4" accent5="accent5" accent6="accent6" hlink="hlink" folHlink="folHlink"/>
  <p:sldLayoutIdLst>
    <p:sldLayoutId id="2147483889" r:id="rId1"/>
    <p:sldLayoutId id="2147483892" r:id="rId2"/>
    <p:sldLayoutId id="2147483974" r:id="rId3"/>
    <p:sldLayoutId id="2147483897" r:id="rId4"/>
    <p:sldLayoutId id="2147483959" r:id="rId5"/>
    <p:sldLayoutId id="2147483972" r:id="rId6"/>
    <p:sldLayoutId id="2147483957" r:id="rId7"/>
    <p:sldLayoutId id="2147483981" r:id="rId8"/>
    <p:sldLayoutId id="2147483961" r:id="rId9"/>
    <p:sldLayoutId id="2147483909" r:id="rId10"/>
    <p:sldLayoutId id="2147483979" r:id="rId11"/>
  </p:sldLayoutIdLst>
  <p:timing>
    <p:tnLst>
      <p:par>
        <p:cTn id="1" dur="indefinite" restart="never" nodeType="tmRoot"/>
      </p:par>
    </p:tnLst>
  </p:timing>
  <p:hf hdr="0" dt="0"/>
  <p:txStyles>
    <p:titleStyle>
      <a:lvl1pPr algn="l" defTabSz="914342" rtl="0" eaLnBrk="1" latinLnBrk="0" hangingPunct="1">
        <a:spcBef>
          <a:spcPct val="0"/>
        </a:spcBef>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defRPr lang="en-US" sz="2400" b="0" kern="1200" cap="none" baseline="0" dirty="0" smtClean="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77175"/>
            <a:ext cx="1939396" cy="3109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2743201" y="1277176"/>
            <a:ext cx="6034089" cy="106978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7764232"/>
      </p:ext>
    </p:extLst>
  </p:cSld>
  <p:clrMap bg1="lt1" tx1="dk1" bg2="lt2" tx2="dk2" accent1="accent1" accent2="accent2" accent3="accent3" accent4="accent4" accent5="accent5" accent6="accent6" hlink="hlink" folHlink="folHlink"/>
  <p:sldLayoutIdLst>
    <p:sldLayoutId id="2147483662" r:id="rId1"/>
    <p:sldLayoutId id="2147483870" r:id="rId2"/>
    <p:sldLayoutId id="2147483868" r:id="rId3"/>
    <p:sldLayoutId id="2147483948" r:id="rId4"/>
    <p:sldLayoutId id="2147483869" r:id="rId5"/>
    <p:sldLayoutId id="2147483665" r:id="rId6"/>
    <p:sldLayoutId id="2147483748" r:id="rId7"/>
    <p:sldLayoutId id="2147483932" r:id="rId8"/>
    <p:sldLayoutId id="2147483762" r:id="rId9"/>
    <p:sldLayoutId id="2147483978" r:id="rId10"/>
    <p:sldLayoutId id="2147483983"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a:solidFill>
            <a:srgbClr val="505050"/>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rgbClr val="505050"/>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0"/>
            <a:ext cx="5962651" cy="310991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6579617"/>
      </p:ext>
    </p:extLst>
  </p:cSld>
  <p:clrMap bg1="lt1" tx1="dk1" bg2="lt2" tx2="dk2" accent1="accent1" accent2="accent2" accent3="accent3" accent4="accent4" accent5="accent5" accent6="accent6" hlink="hlink" folHlink="folHlink"/>
  <p:sldLayoutIdLst>
    <p:sldLayoutId id="2147483730" r:id="rId1"/>
    <p:sldLayoutId id="2147483872" r:id="rId2"/>
    <p:sldLayoutId id="2147483906" r:id="rId3"/>
    <p:sldLayoutId id="2147483933" r:id="rId4"/>
    <p:sldLayoutId id="2147483973" r:id="rId5"/>
    <p:sldLayoutId id="2147483951" r:id="rId6"/>
    <p:sldLayoutId id="2147483943" r:id="rId7"/>
    <p:sldLayoutId id="2147483970" r:id="rId8"/>
    <p:sldLayoutId id="2147483971" r:id="rId9"/>
    <p:sldLayoutId id="2147483980" r:id="rId10"/>
    <p:sldLayoutId id="2147483982"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154116"/>
            <a:ext cx="8740142" cy="736600"/>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01930" y="890715"/>
            <a:ext cx="8740142" cy="4034484"/>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642646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 id="2147484094" r:id="rId14"/>
    <p:sldLayoutId id="2147484095" r:id="rId15"/>
    <p:sldLayoutId id="2147484096" r:id="rId16"/>
    <p:sldLayoutId id="2147484097" r:id="rId17"/>
    <p:sldLayoutId id="2147484098" r:id="rId18"/>
    <p:sldLayoutId id="2147484099" r:id="rId19"/>
    <p:sldLayoutId id="2147484100" r:id="rId20"/>
    <p:sldLayoutId id="2147484101" r:id="rId21"/>
    <p:sldLayoutId id="2147484102" r:id="rId22"/>
    <p:sldLayoutId id="2147484103" r:id="rId23"/>
    <p:sldLayoutId id="2147484104" r:id="rId24"/>
    <p:sldLayoutId id="2147484105" r:id="rId25"/>
    <p:sldLayoutId id="2147484106" r:id="rId26"/>
    <p:sldLayoutId id="2147484107" r:id="rId27"/>
    <p:sldLayoutId id="2147484108" r:id="rId28"/>
    <p:sldLayoutId id="2147484109" r:id="rId29"/>
    <p:sldLayoutId id="2147484110" r:id="rId30"/>
    <p:sldLayoutId id="2147484111" r:id="rId31"/>
    <p:sldLayoutId id="2147484112" r:id="rId32"/>
    <p:sldLayoutId id="2147484113" r:id="rId33"/>
    <p:sldLayoutId id="2147484114" r:id="rId34"/>
    <p:sldLayoutId id="2147484115" r:id="rId35"/>
    <p:sldLayoutId id="2147484116" r:id="rId36"/>
    <p:sldLayoutId id="2147484117" r:id="rId37"/>
    <p:sldLayoutId id="2147484118" r:id="rId38"/>
    <p:sldLayoutId id="2147484119" r:id="rId39"/>
    <p:sldLayoutId id="2147484120" r:id="rId40"/>
    <p:sldLayoutId id="2147484121" r:id="rId41"/>
    <p:sldLayoutId id="2147484122" r:id="rId42"/>
    <p:sldLayoutId id="2147484123" r:id="rId43"/>
    <p:sldLayoutId id="2147484124" r:id="rId44"/>
    <p:sldLayoutId id="2147484125" r:id="rId45"/>
    <p:sldLayoutId id="2147484126" r:id="rId46"/>
    <p:sldLayoutId id="2147484127" r:id="rId47"/>
    <p:sldLayoutId id="2147484128" r:id="rId48"/>
    <p:sldLayoutId id="2147484129" r:id="rId49"/>
    <p:sldLayoutId id="2147484130" r:id="rId50"/>
    <p:sldLayoutId id="2147484131" r:id="rId51"/>
    <p:sldLayoutId id="2147484132" r:id="rId52"/>
    <p:sldLayoutId id="2147484133" r:id="rId53"/>
    <p:sldLayoutId id="2147484134" r:id="rId54"/>
    <p:sldLayoutId id="2147484135" r:id="rId55"/>
    <p:sldLayoutId id="2147484136" r:id="rId56"/>
    <p:sldLayoutId id="2147484137" r:id="rId57"/>
  </p:sldLayoutIdLst>
  <p:transition>
    <p:fade/>
  </p:transition>
  <p:timing>
    <p:tnLst>
      <p:par>
        <p:cTn id="1" dur="indefinite" restart="never" nodeType="tmRoot"/>
      </p:par>
    </p:tnLst>
  </p:timing>
  <p:hf hdr="0" dt="0"/>
  <p:txStyles>
    <p:titleStyle>
      <a:lvl1pPr algn="l" defTabSz="685783"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0" indent="0" algn="l" defTabSz="685783" rtl="0" eaLnBrk="1" latinLnBrk="0" hangingPunct="1">
        <a:lnSpc>
          <a:spcPct val="90000"/>
        </a:lnSpc>
        <a:spcBef>
          <a:spcPts val="1800"/>
        </a:spcBef>
        <a:buFont typeface="Arial" panose="020B0604020202020204" pitchFamily="34" charset="0"/>
        <a:buNone/>
        <a:defRPr sz="2800" b="0" kern="1200">
          <a:solidFill>
            <a:schemeClr val="accent1"/>
          </a:solidFill>
          <a:latin typeface="+mj-lt"/>
          <a:ea typeface="+mn-ea"/>
          <a:cs typeface="+mn-cs"/>
        </a:defRPr>
      </a:lvl1pPr>
      <a:lvl2pPr marL="0" indent="0" algn="l" defTabSz="685783" rtl="0" eaLnBrk="1" latinLnBrk="0" hangingPunct="1">
        <a:lnSpc>
          <a:spcPct val="90000"/>
        </a:lnSpc>
        <a:spcBef>
          <a:spcPts val="450"/>
        </a:spcBef>
        <a:buFont typeface="Arial" panose="020B0604020202020204" pitchFamily="34" charset="0"/>
        <a:buNone/>
        <a:defRPr sz="1400" kern="1200">
          <a:solidFill>
            <a:schemeClr val="tx1"/>
          </a:solidFill>
          <a:latin typeface="+mn-lt"/>
          <a:ea typeface="+mn-ea"/>
          <a:cs typeface="+mn-cs"/>
        </a:defRPr>
      </a:lvl2pPr>
      <a:lvl3pPr marL="175018"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3pPr>
      <a:lvl4pPr marL="342892"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4pPr>
      <a:lvl5pPr marL="517909" indent="-171446" algn="l" defTabSz="685783" rtl="0" eaLnBrk="1" latinLnBrk="0" hangingPunct="1">
        <a:lnSpc>
          <a:spcPct val="90000"/>
        </a:lnSpc>
        <a:spcBef>
          <a:spcPts val="450"/>
        </a:spcBef>
        <a:buFont typeface="Arial" panose="020B0604020202020204" pitchFamily="34" charset="0"/>
        <a:buChar char="•"/>
        <a:defRPr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6.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1.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3.xml"/><Relationship Id="rId5" Type="http://schemas.openxmlformats.org/officeDocument/2006/relationships/image" Target="../media/image1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4.xml"/><Relationship Id="rId5" Type="http://schemas.openxmlformats.org/officeDocument/2006/relationships/image" Target="../media/image1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a:xfrm>
            <a:off x="45181" y="3976786"/>
            <a:ext cx="5706574" cy="1071203"/>
          </a:xfrm>
        </p:spPr>
        <p:txBody>
          <a:bodyPr/>
          <a:lstStyle/>
          <a:p>
            <a:r>
              <a:rPr lang="en-US" sz="1800" dirty="0"/>
              <a:t>Andy Sterland</a:t>
            </a:r>
          </a:p>
          <a:p>
            <a:r>
              <a:rPr lang="en-US" sz="1400" dirty="0"/>
              <a:t>@</a:t>
            </a:r>
            <a:r>
              <a:rPr lang="en-US" sz="1400" dirty="0" err="1"/>
              <a:t>AndySterland</a:t>
            </a:r>
            <a:r>
              <a:rPr lang="en-US" sz="1400" dirty="0"/>
              <a:t> | Andy.Sterland@microsoft.com</a:t>
            </a:r>
          </a:p>
          <a:p>
            <a:r>
              <a:rPr lang="en-US" sz="1000" dirty="0"/>
              <a:t>Senior Program Manager, Visual Studio, Web </a:t>
            </a:r>
            <a:r>
              <a:rPr lang="en-US" sz="1000" dirty="0" smtClean="0"/>
              <a:t>Diagnostics</a:t>
            </a:r>
            <a:endParaRPr lang="en-US" sz="1000" dirty="0"/>
          </a:p>
        </p:txBody>
      </p:sp>
      <p:pic>
        <p:nvPicPr>
          <p:cNvPr id="5" name="Picture 4"/>
          <p:cNvPicPr>
            <a:picLocks noChangeAspect="1"/>
          </p:cNvPicPr>
          <p:nvPr/>
        </p:nvPicPr>
        <p:blipFill>
          <a:blip r:embed="rId3"/>
          <a:stretch>
            <a:fillRect/>
          </a:stretch>
        </p:blipFill>
        <p:spPr>
          <a:xfrm>
            <a:off x="7820992" y="117640"/>
            <a:ext cx="1121079" cy="1121079"/>
          </a:xfrm>
          <a:prstGeom prst="rect">
            <a:avLst/>
          </a:prstGeom>
        </p:spPr>
      </p:pic>
      <p:sp>
        <p:nvSpPr>
          <p:cNvPr id="7" name="Title 1"/>
          <p:cNvSpPr txBox="1">
            <a:spLocks/>
          </p:cNvSpPr>
          <p:nvPr/>
        </p:nvSpPr>
        <p:spPr>
          <a:xfrm>
            <a:off x="201977" y="1380999"/>
            <a:ext cx="8740094" cy="1749991"/>
          </a:xfrm>
          <a:prstGeom prst="rect">
            <a:avLst/>
          </a:prstGeom>
        </p:spPr>
        <p:txBody>
          <a:bodyPr vert="horz" lIns="137160" tIns="109728" rIns="137160" bIns="109728" rtlCol="0" anchor="b" anchorCtr="0">
            <a:noAutofit/>
          </a:bodyPr>
          <a:lstStyle>
            <a:lvl1pPr algn="l" defTabSz="685783" rtl="0" eaLnBrk="1" latinLnBrk="0" hangingPunct="1">
              <a:lnSpc>
                <a:spcPct val="90000"/>
              </a:lnSpc>
              <a:spcBef>
                <a:spcPct val="0"/>
              </a:spcBef>
              <a:buNone/>
              <a:defRPr sz="5400" b="1" kern="1200">
                <a:solidFill>
                  <a:schemeClr val="bg1"/>
                </a:solidFill>
                <a:latin typeface="+mj-lt"/>
                <a:ea typeface="+mj-ea"/>
                <a:cs typeface="+mj-cs"/>
              </a:defRPr>
            </a:lvl1pPr>
          </a:lstStyle>
          <a:p>
            <a:r>
              <a:rPr lang="en-US" sz="3600" dirty="0" smtClean="0"/>
              <a:t>What’s new in F12 for </a:t>
            </a:r>
            <a:r>
              <a:rPr lang="en-US" sz="3600" strike="sngStrike" dirty="0" smtClean="0"/>
              <a:t>Project Spartan</a:t>
            </a:r>
            <a:endParaRPr lang="en-US" sz="3600" strike="sngStrike" dirty="0"/>
          </a:p>
        </p:txBody>
      </p:sp>
      <p:sp>
        <p:nvSpPr>
          <p:cNvPr id="8" name="TextBox 7"/>
          <p:cNvSpPr txBox="1"/>
          <p:nvPr/>
        </p:nvSpPr>
        <p:spPr>
          <a:xfrm>
            <a:off x="4693227" y="1824557"/>
            <a:ext cx="4083804" cy="849463"/>
          </a:xfrm>
          <a:prstGeom prst="rect">
            <a:avLst/>
          </a:prstGeom>
          <a:noFill/>
          <a:ln w="38100">
            <a:noFill/>
          </a:ln>
        </p:spPr>
        <p:txBody>
          <a:bodyPr wrap="square" lIns="182880" tIns="146304" rIns="182880" bIns="146304" rtlCol="0">
            <a:spAutoFit/>
          </a:bodyPr>
          <a:lstStyle/>
          <a:p>
            <a:pPr algn="ctr">
              <a:lnSpc>
                <a:spcPct val="90000"/>
              </a:lnSpc>
              <a:spcAft>
                <a:spcPts val="600"/>
              </a:spcAft>
            </a:pPr>
            <a:r>
              <a:rPr lang="en-US" sz="4000" dirty="0" smtClean="0">
                <a:solidFill>
                  <a:schemeClr val="bg1"/>
                </a:solidFill>
              </a:rPr>
              <a:t>Microsoft Edge</a:t>
            </a:r>
          </a:p>
        </p:txBody>
      </p:sp>
      <p:sp>
        <p:nvSpPr>
          <p:cNvPr id="9" name="Isosceles Triangle 8"/>
          <p:cNvSpPr/>
          <p:nvPr/>
        </p:nvSpPr>
        <p:spPr bwMode="auto">
          <a:xfrm>
            <a:off x="6572768" y="3188360"/>
            <a:ext cx="526942" cy="16981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00970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82625" y="285157"/>
            <a:ext cx="7970838" cy="4115986"/>
          </a:xfrm>
        </p:spPr>
      </p:pic>
      <p:sp>
        <p:nvSpPr>
          <p:cNvPr id="5" name="Text Placeholder 4"/>
          <p:cNvSpPr>
            <a:spLocks noGrp="1"/>
          </p:cNvSpPr>
          <p:nvPr>
            <p:ph type="body" sz="quarter" idx="15"/>
          </p:nvPr>
        </p:nvSpPr>
        <p:spPr>
          <a:xfrm>
            <a:off x="60423" y="4521200"/>
            <a:ext cx="8402638" cy="546100"/>
          </a:xfrm>
        </p:spPr>
        <p:txBody>
          <a:bodyPr/>
          <a:lstStyle/>
          <a:p>
            <a:pPr>
              <a:lnSpc>
                <a:spcPct val="100000"/>
              </a:lnSpc>
              <a:spcBef>
                <a:spcPts val="0"/>
              </a:spcBef>
            </a:pPr>
            <a:r>
              <a:rPr lang="en-US" dirty="0" smtClean="0"/>
              <a:t>Diagnostics adapter enabling Chrome tools to attach to IE11</a:t>
            </a:r>
          </a:p>
          <a:p>
            <a:pPr>
              <a:lnSpc>
                <a:spcPct val="100000"/>
              </a:lnSpc>
              <a:spcBef>
                <a:spcPts val="0"/>
              </a:spcBef>
            </a:pPr>
            <a:r>
              <a:rPr lang="en-US" sz="1200" dirty="0" smtClean="0"/>
              <a:t>(just debugging </a:t>
            </a:r>
            <a:r>
              <a:rPr lang="en-US" sz="1200" dirty="0"/>
              <a:t>for now - https://github.com/Microsoft/IEDiagnosticsAdapter/)</a:t>
            </a:r>
          </a:p>
        </p:txBody>
      </p:sp>
    </p:spTree>
    <p:extLst>
      <p:ext uri="{BB962C8B-B14F-4D97-AF65-F5344CB8AC3E}">
        <p14:creationId xmlns:p14="http://schemas.microsoft.com/office/powerpoint/2010/main" val="1887270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0022" r="20022"/>
          <a:stretch>
            <a:fillRect/>
          </a:stretch>
        </p:blipFill>
        <p:spPr/>
      </p:pic>
      <p:sp>
        <p:nvSpPr>
          <p:cNvPr id="3" name="Text Placeholder 2"/>
          <p:cNvSpPr>
            <a:spLocks noGrp="1"/>
          </p:cNvSpPr>
          <p:nvPr>
            <p:ph type="body" sz="quarter" idx="16"/>
          </p:nvPr>
        </p:nvSpPr>
        <p:spPr>
          <a:xfrm>
            <a:off x="4867275" y="2164461"/>
            <a:ext cx="4019550" cy="814582"/>
          </a:xfrm>
        </p:spPr>
        <p:txBody>
          <a:bodyPr/>
          <a:lstStyle/>
          <a:p>
            <a:pPr marL="0" indent="0" algn="ctr">
              <a:buNone/>
            </a:pPr>
            <a:r>
              <a:rPr lang="en-US" dirty="0" smtClean="0"/>
              <a:t>F12 against IE anywhere (locally..)</a:t>
            </a:r>
            <a:endParaRPr lang="en-US" dirty="0"/>
          </a:p>
        </p:txBody>
      </p:sp>
      <p:sp>
        <p:nvSpPr>
          <p:cNvPr id="5" name="Text Placeholder 1"/>
          <p:cNvSpPr txBox="1">
            <a:spLocks/>
          </p:cNvSpPr>
          <p:nvPr/>
        </p:nvSpPr>
        <p:spPr>
          <a:xfrm>
            <a:off x="4977514" y="3096630"/>
            <a:ext cx="3799072" cy="204671"/>
          </a:xfrm>
          <a:prstGeom prst="rect">
            <a:avLst/>
          </a:prstGeom>
        </p:spPr>
        <p:txBody>
          <a:bodyPr vert="horz" wrap="square"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dirty="0" smtClean="0"/>
              <a:t>C:\Windows\System32\F12\F12Chooser.exe</a:t>
            </a:r>
          </a:p>
        </p:txBody>
      </p:sp>
    </p:spTree>
    <p:extLst>
      <p:ext uri="{BB962C8B-B14F-4D97-AF65-F5344CB8AC3E}">
        <p14:creationId xmlns:p14="http://schemas.microsoft.com/office/powerpoint/2010/main" val="25709577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09993" y="187325"/>
            <a:ext cx="6716102" cy="4311650"/>
          </a:xfrm>
        </p:spPr>
      </p:pic>
      <p:sp>
        <p:nvSpPr>
          <p:cNvPr id="8" name="Text Placeholder 7"/>
          <p:cNvSpPr>
            <a:spLocks noGrp="1"/>
          </p:cNvSpPr>
          <p:nvPr>
            <p:ph type="body" sz="quarter" idx="15"/>
          </p:nvPr>
        </p:nvSpPr>
        <p:spPr/>
        <p:txBody>
          <a:bodyPr/>
          <a:lstStyle/>
          <a:p>
            <a:r>
              <a:rPr lang="en-US" dirty="0" smtClean="0"/>
              <a:t>Located at: C:\Windows\System32\F12\F12Chooser.exe</a:t>
            </a:r>
            <a:endParaRPr lang="en-US" dirty="0"/>
          </a:p>
        </p:txBody>
      </p:sp>
    </p:spTree>
    <p:extLst>
      <p:ext uri="{BB962C8B-B14F-4D97-AF65-F5344CB8AC3E}">
        <p14:creationId xmlns:p14="http://schemas.microsoft.com/office/powerpoint/2010/main" val="201323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617897" y="187325"/>
            <a:ext cx="6100294" cy="4311650"/>
          </a:xfrm>
        </p:spPr>
      </p:pic>
      <p:sp>
        <p:nvSpPr>
          <p:cNvPr id="3" name="Text Placeholder 2"/>
          <p:cNvSpPr>
            <a:spLocks noGrp="1"/>
          </p:cNvSpPr>
          <p:nvPr>
            <p:ph type="body" sz="quarter" idx="15"/>
          </p:nvPr>
        </p:nvSpPr>
        <p:spPr/>
        <p:txBody>
          <a:bodyPr/>
          <a:lstStyle/>
          <a:p>
            <a:r>
              <a:rPr lang="en-US" dirty="0" smtClean="0"/>
              <a:t>Launch the app you want to debug (</a:t>
            </a:r>
            <a:r>
              <a:rPr lang="en-US" dirty="0" err="1" smtClean="0"/>
              <a:t>winforms</a:t>
            </a:r>
            <a:r>
              <a:rPr lang="en-US" dirty="0" smtClean="0"/>
              <a:t>, win32, </a:t>
            </a:r>
            <a:r>
              <a:rPr lang="en-US" dirty="0" err="1" smtClean="0"/>
              <a:t>wpf</a:t>
            </a:r>
            <a:r>
              <a:rPr lang="en-US" dirty="0" smtClean="0"/>
              <a:t>)</a:t>
            </a:r>
            <a:endParaRPr lang="en-US" dirty="0"/>
          </a:p>
        </p:txBody>
      </p:sp>
    </p:spTree>
    <p:extLst>
      <p:ext uri="{BB962C8B-B14F-4D97-AF65-F5344CB8AC3E}">
        <p14:creationId xmlns:p14="http://schemas.microsoft.com/office/powerpoint/2010/main" val="117649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86250" y="214015"/>
            <a:ext cx="6363588" cy="4258269"/>
          </a:xfrm>
        </p:spPr>
      </p:pic>
      <p:sp>
        <p:nvSpPr>
          <p:cNvPr id="3" name="Text Placeholder 2"/>
          <p:cNvSpPr>
            <a:spLocks noGrp="1"/>
          </p:cNvSpPr>
          <p:nvPr>
            <p:ph type="body" sz="quarter" idx="15"/>
          </p:nvPr>
        </p:nvSpPr>
        <p:spPr/>
        <p:txBody>
          <a:bodyPr/>
          <a:lstStyle/>
          <a:p>
            <a:r>
              <a:rPr lang="en-US" dirty="0" smtClean="0"/>
              <a:t>You’ll get something like this with a tile for each app you can debug</a:t>
            </a:r>
            <a:endParaRPr lang="en-US" dirty="0"/>
          </a:p>
        </p:txBody>
      </p:sp>
    </p:spTree>
    <p:extLst>
      <p:ext uri="{BB962C8B-B14F-4D97-AF65-F5344CB8AC3E}">
        <p14:creationId xmlns:p14="http://schemas.microsoft.com/office/powerpoint/2010/main" val="36657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3" name="Text Placeholder 2"/>
          <p:cNvSpPr>
            <a:spLocks noGrp="1"/>
          </p:cNvSpPr>
          <p:nvPr>
            <p:ph type="body" sz="quarter" idx="15"/>
          </p:nvPr>
        </p:nvSpPr>
        <p:spPr/>
        <p:txBody>
          <a:bodyPr/>
          <a:lstStyle/>
          <a:p>
            <a:r>
              <a:rPr lang="en-US" dirty="0" smtClean="0"/>
              <a:t>Launches F12 against the app…</a:t>
            </a:r>
            <a:endParaRPr lang="en-US" dirty="0"/>
          </a:p>
        </p:txBody>
      </p:sp>
    </p:spTree>
    <p:extLst>
      <p:ext uri="{BB962C8B-B14F-4D97-AF65-F5344CB8AC3E}">
        <p14:creationId xmlns:p14="http://schemas.microsoft.com/office/powerpoint/2010/main" val="2315592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36651" y="187325"/>
            <a:ext cx="5462785" cy="4311650"/>
          </a:xfrm>
        </p:spPr>
      </p:pic>
      <p:sp>
        <p:nvSpPr>
          <p:cNvPr id="3" name="Text Placeholder 2"/>
          <p:cNvSpPr>
            <a:spLocks noGrp="1"/>
          </p:cNvSpPr>
          <p:nvPr>
            <p:ph type="body" sz="quarter" idx="15"/>
          </p:nvPr>
        </p:nvSpPr>
        <p:spPr/>
        <p:txBody>
          <a:bodyPr/>
          <a:lstStyle/>
          <a:p>
            <a:r>
              <a:rPr lang="en-US" dirty="0" smtClean="0"/>
              <a:t>Works for </a:t>
            </a:r>
            <a:r>
              <a:rPr lang="en-US" b="1" dirty="0" smtClean="0"/>
              <a:t>Project Spartan </a:t>
            </a:r>
            <a:r>
              <a:rPr lang="en-US" dirty="0" smtClean="0"/>
              <a:t>too!  </a:t>
            </a:r>
            <a:br>
              <a:rPr lang="en-US" dirty="0" smtClean="0"/>
            </a:br>
            <a:r>
              <a:rPr lang="en-US" sz="1050" dirty="0" smtClean="0"/>
              <a:t>(It’s going to be your best bet for the //build flight)</a:t>
            </a:r>
            <a:endParaRPr lang="en-US" sz="1050" dirty="0"/>
          </a:p>
        </p:txBody>
      </p:sp>
    </p:spTree>
    <p:extLst>
      <p:ext uri="{BB962C8B-B14F-4D97-AF65-F5344CB8AC3E}">
        <p14:creationId xmlns:p14="http://schemas.microsoft.com/office/powerpoint/2010/main" val="2440619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en-US"/>
          </a:p>
        </p:txBody>
      </p:sp>
      <p:sp>
        <p:nvSpPr>
          <p:cNvPr id="3" name="Text Placeholder 2"/>
          <p:cNvSpPr>
            <a:spLocks noGrp="1"/>
          </p:cNvSpPr>
          <p:nvPr>
            <p:ph type="body" sz="quarter" idx="15"/>
          </p:nvPr>
        </p:nvSpPr>
        <p:spPr/>
        <p:txBody>
          <a:bodyPr/>
          <a:lstStyle/>
          <a:p>
            <a:r>
              <a:rPr lang="en-US" dirty="0" smtClean="0"/>
              <a:t>F12 Chooser also works against apps that multiple web instances</a:t>
            </a:r>
            <a:endParaRPr lang="en-US" dirty="0"/>
          </a:p>
        </p:txBody>
      </p:sp>
    </p:spTree>
    <p:extLst>
      <p:ext uri="{BB962C8B-B14F-4D97-AF65-F5344CB8AC3E}">
        <p14:creationId xmlns:p14="http://schemas.microsoft.com/office/powerpoint/2010/main" val="218035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3" name="Text Placeholder 2"/>
          <p:cNvSpPr>
            <a:spLocks noGrp="1"/>
          </p:cNvSpPr>
          <p:nvPr>
            <p:ph type="body" sz="quarter" idx="16"/>
          </p:nvPr>
        </p:nvSpPr>
        <p:spPr>
          <a:xfrm>
            <a:off x="4807974" y="2394780"/>
            <a:ext cx="4223315" cy="353943"/>
          </a:xfrm>
        </p:spPr>
        <p:txBody>
          <a:bodyPr/>
          <a:lstStyle/>
          <a:p>
            <a:pPr marL="0" indent="0">
              <a:buNone/>
            </a:pPr>
            <a:r>
              <a:rPr lang="en-US" dirty="0" smtClean="0"/>
              <a:t>Making hard things easier</a:t>
            </a:r>
            <a:endParaRPr lang="en-US" dirty="0"/>
          </a:p>
        </p:txBody>
      </p:sp>
      <p:sp>
        <p:nvSpPr>
          <p:cNvPr id="4" name="Text Placeholder 2"/>
          <p:cNvSpPr txBox="1">
            <a:spLocks/>
          </p:cNvSpPr>
          <p:nvPr/>
        </p:nvSpPr>
        <p:spPr>
          <a:xfrm>
            <a:off x="5232217" y="2933548"/>
            <a:ext cx="3799072" cy="1397306"/>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err="1" smtClean="0"/>
              <a:t>async</a:t>
            </a:r>
            <a:r>
              <a:rPr lang="en-US" sz="1600" dirty="0" smtClean="0"/>
              <a:t> debugging</a:t>
            </a:r>
          </a:p>
          <a:p>
            <a:pPr algn="r"/>
            <a:r>
              <a:rPr lang="en-US" sz="1600" dirty="0" smtClean="0"/>
              <a:t>better </a:t>
            </a:r>
            <a:r>
              <a:rPr lang="en-US" sz="1600" dirty="0"/>
              <a:t>source </a:t>
            </a:r>
            <a:r>
              <a:rPr lang="en-US" sz="1600" dirty="0" smtClean="0"/>
              <a:t>navigation</a:t>
            </a:r>
          </a:p>
          <a:p>
            <a:pPr marL="342900" indent="-342900" algn="r">
              <a:buFont typeface="Arial" panose="020B0604020202020204" pitchFamily="34" charset="0"/>
              <a:buChar char="•"/>
            </a:pPr>
            <a:r>
              <a:rPr lang="en-US" sz="1600" dirty="0" smtClean="0"/>
              <a:t>sourcemaps for </a:t>
            </a:r>
            <a:r>
              <a:rPr lang="en-US" sz="1600" dirty="0" err="1" smtClean="0"/>
              <a:t>css</a:t>
            </a:r>
            <a:endParaRPr lang="en-US" sz="1600" dirty="0"/>
          </a:p>
          <a:p>
            <a:pPr marL="342900" indent="-342900" algn="r">
              <a:buFont typeface="Arial" panose="020B0604020202020204" pitchFamily="34" charset="0"/>
              <a:buChar char="•"/>
            </a:pPr>
            <a:r>
              <a:rPr lang="en-US" sz="1600" dirty="0" smtClean="0"/>
              <a:t>pretty print anything</a:t>
            </a:r>
          </a:p>
        </p:txBody>
      </p:sp>
    </p:spTree>
    <p:extLst>
      <p:ext uri="{BB962C8B-B14F-4D97-AF65-F5344CB8AC3E}">
        <p14:creationId xmlns:p14="http://schemas.microsoft.com/office/powerpoint/2010/main" val="18900054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00188F"/>
        </a:solid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r>
              <a:rPr lang="en-US" dirty="0" smtClean="0"/>
              <a:t>Source mapped style links in the DOM Explorer</a:t>
            </a:r>
            <a:endParaRPr lang="en-US" dirty="0"/>
          </a:p>
        </p:txBody>
      </p:sp>
    </p:spTree>
    <p:extLst>
      <p:ext uri="{BB962C8B-B14F-4D97-AF65-F5344CB8AC3E}">
        <p14:creationId xmlns:p14="http://schemas.microsoft.com/office/powerpoint/2010/main" val="13177777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72869" y="1710494"/>
            <a:ext cx="1900361" cy="1876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F12</a:t>
            </a:r>
          </a:p>
        </p:txBody>
      </p:sp>
      <p:sp>
        <p:nvSpPr>
          <p:cNvPr id="6" name="Heart 5"/>
          <p:cNvSpPr/>
          <p:nvPr/>
        </p:nvSpPr>
        <p:spPr>
          <a:xfrm>
            <a:off x="3599787" y="1754323"/>
            <a:ext cx="1860605" cy="1789044"/>
          </a:xfrm>
          <a:prstGeom prst="hear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162" y="1626235"/>
            <a:ext cx="1767721" cy="1917132"/>
          </a:xfrm>
          <a:prstGeom prst="rect">
            <a:avLst/>
          </a:prstGeom>
        </p:spPr>
      </p:pic>
    </p:spTree>
    <p:extLst>
      <p:ext uri="{BB962C8B-B14F-4D97-AF65-F5344CB8AC3E}">
        <p14:creationId xmlns:p14="http://schemas.microsoft.com/office/powerpoint/2010/main" val="3237439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68106"/>
            <a:ext cx="3799072" cy="407291"/>
          </a:xfrm>
        </p:spPr>
        <p:txBody>
          <a:bodyPr/>
          <a:lstStyle/>
          <a:p>
            <a:pPr marL="0" indent="0">
              <a:buNone/>
            </a:pPr>
            <a:r>
              <a:rPr lang="en-US" dirty="0" smtClean="0"/>
              <a:t>New </a:t>
            </a:r>
            <a:r>
              <a:rPr lang="en-US" dirty="0"/>
              <a:t>n</a:t>
            </a:r>
            <a:r>
              <a:rPr lang="en-US" dirty="0" smtClean="0"/>
              <a:t>etwork tool</a:t>
            </a:r>
            <a:endParaRPr lang="en-US" dirty="0"/>
          </a:p>
        </p:txBody>
      </p:sp>
    </p:spTree>
    <p:extLst>
      <p:ext uri="{BB962C8B-B14F-4D97-AF65-F5344CB8AC3E}">
        <p14:creationId xmlns:p14="http://schemas.microsoft.com/office/powerpoint/2010/main" val="30412484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a:xfrm>
            <a:off x="53496" y="4546600"/>
            <a:ext cx="8402638" cy="546100"/>
          </a:xfrm>
        </p:spPr>
        <p:txBody>
          <a:bodyPr/>
          <a:lstStyle/>
          <a:p>
            <a:r>
              <a:rPr lang="en-US" dirty="0" smtClean="0"/>
              <a:t>Brand new tool </a:t>
            </a:r>
            <a:br>
              <a:rPr lang="en-US" dirty="0" smtClean="0"/>
            </a:br>
            <a:r>
              <a:rPr lang="en-US" sz="1200" dirty="0" smtClean="0"/>
              <a:t>(built in HTML &amp; JS)</a:t>
            </a:r>
          </a:p>
        </p:txBody>
      </p:sp>
    </p:spTree>
    <p:extLst>
      <p:ext uri="{BB962C8B-B14F-4D97-AF65-F5344CB8AC3E}">
        <p14:creationId xmlns:p14="http://schemas.microsoft.com/office/powerpoint/2010/main" val="3457945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Recording start by default</a:t>
            </a:r>
          </a:p>
        </p:txBody>
      </p:sp>
    </p:spTree>
    <p:extLst>
      <p:ext uri="{BB962C8B-B14F-4D97-AF65-F5344CB8AC3E}">
        <p14:creationId xmlns:p14="http://schemas.microsoft.com/office/powerpoint/2010/main" val="2991607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Search all network data</a:t>
            </a:r>
          </a:p>
        </p:txBody>
      </p:sp>
    </p:spTree>
    <p:extLst>
      <p:ext uri="{BB962C8B-B14F-4D97-AF65-F5344CB8AC3E}">
        <p14:creationId xmlns:p14="http://schemas.microsoft.com/office/powerpoint/2010/main" val="2869698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Pretty printing for common file types (including JSON!)</a:t>
            </a:r>
          </a:p>
        </p:txBody>
      </p:sp>
    </p:spTree>
    <p:extLst>
      <p:ext uri="{BB962C8B-B14F-4D97-AF65-F5344CB8AC3E}">
        <p14:creationId xmlns:p14="http://schemas.microsoft.com/office/powerpoint/2010/main" val="366546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b="1" dirty="0" smtClean="0"/>
              <a:t>New</a:t>
            </a:r>
            <a:r>
              <a:rPr lang="en-US" dirty="0" smtClean="0"/>
              <a:t>: Type filtering</a:t>
            </a:r>
          </a:p>
        </p:txBody>
      </p:sp>
    </p:spTree>
    <p:extLst>
      <p:ext uri="{BB962C8B-B14F-4D97-AF65-F5344CB8AC3E}">
        <p14:creationId xmlns:p14="http://schemas.microsoft.com/office/powerpoint/2010/main" val="1694506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Download initiator</a:t>
            </a:r>
          </a:p>
        </p:txBody>
      </p:sp>
    </p:spTree>
    <p:extLst>
      <p:ext uri="{BB962C8B-B14F-4D97-AF65-F5344CB8AC3E}">
        <p14:creationId xmlns:p14="http://schemas.microsoft.com/office/powerpoint/2010/main" val="1788144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Export to HAR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648" y="811458"/>
            <a:ext cx="5820587" cy="3381847"/>
          </a:xfrm>
          <a:prstGeom prst="rect">
            <a:avLst/>
          </a:prstGeom>
        </p:spPr>
      </p:pic>
    </p:spTree>
    <p:extLst>
      <p:ext uri="{BB962C8B-B14F-4D97-AF65-F5344CB8AC3E}">
        <p14:creationId xmlns:p14="http://schemas.microsoft.com/office/powerpoint/2010/main" val="39829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06650" y="187325"/>
            <a:ext cx="5522787" cy="4311650"/>
          </a:xfrm>
        </p:spPr>
      </p:pic>
      <p:sp>
        <p:nvSpPr>
          <p:cNvPr id="3" name="Text Placeholder 2"/>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6639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22452"/>
            <a:ext cx="4053072" cy="498598"/>
          </a:xfrm>
        </p:spPr>
        <p:txBody>
          <a:bodyPr/>
          <a:lstStyle/>
          <a:p>
            <a:pPr marL="0" indent="0">
              <a:buNone/>
            </a:pPr>
            <a:r>
              <a:rPr lang="en-US" sz="2400" dirty="0" smtClean="0"/>
              <a:t>Updated performance tool</a:t>
            </a:r>
            <a:br>
              <a:rPr lang="en-US" sz="2400" dirty="0" smtClean="0"/>
            </a:br>
            <a:r>
              <a:rPr lang="en-US" sz="1100" dirty="0" smtClean="0"/>
              <a:t>(nee UI responsiveness tool)</a:t>
            </a:r>
            <a:endParaRPr lang="en-US" sz="1100" dirty="0"/>
          </a:p>
        </p:txBody>
      </p:sp>
      <p:sp>
        <p:nvSpPr>
          <p:cNvPr id="4" name="Text Placeholder 2"/>
          <p:cNvSpPr txBox="1">
            <a:spLocks/>
          </p:cNvSpPr>
          <p:nvPr/>
        </p:nvSpPr>
        <p:spPr>
          <a:xfrm>
            <a:off x="5232217" y="3127447"/>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1600" dirty="0" smtClean="0"/>
              <a:t>new name</a:t>
            </a:r>
          </a:p>
          <a:p>
            <a:pPr marL="342900" indent="-342900" algn="r">
              <a:buFont typeface="Arial" panose="020B0604020202020204" pitchFamily="34" charset="0"/>
              <a:buChar char="•"/>
            </a:pPr>
            <a:r>
              <a:rPr lang="en-US" sz="1600" dirty="0" smtClean="0"/>
              <a:t>user marks</a:t>
            </a:r>
          </a:p>
          <a:p>
            <a:pPr marL="342900" indent="-342900" algn="r">
              <a:buFont typeface="Arial" panose="020B0604020202020204" pitchFamily="34" charset="0"/>
              <a:buChar char="•"/>
            </a:pPr>
            <a:r>
              <a:rPr lang="en-US" sz="1600" dirty="0" smtClean="0"/>
              <a:t>new </a:t>
            </a:r>
            <a:r>
              <a:rPr lang="en-US" sz="1600" dirty="0" err="1" smtClean="0"/>
              <a:t>cpu</a:t>
            </a:r>
            <a:r>
              <a:rPr lang="en-US" sz="1600" dirty="0" smtClean="0"/>
              <a:t> profiler</a:t>
            </a:r>
            <a:endParaRPr lang="en-US" sz="1600" dirty="0"/>
          </a:p>
        </p:txBody>
      </p:sp>
    </p:spTree>
    <p:extLst>
      <p:ext uri="{BB962C8B-B14F-4D97-AF65-F5344CB8AC3E}">
        <p14:creationId xmlns:p14="http://schemas.microsoft.com/office/powerpoint/2010/main" val="39258294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Text Placeholder 7"/>
          <p:cNvSpPr>
            <a:spLocks noGrp="1"/>
          </p:cNvSpPr>
          <p:nvPr>
            <p:ph type="body" sz="quarter" idx="15"/>
          </p:nvPr>
        </p:nvSpPr>
        <p:spPr>
          <a:xfrm>
            <a:off x="3532340" y="2288490"/>
            <a:ext cx="5329823" cy="553998"/>
          </a:xfrm>
        </p:spPr>
        <p:txBody>
          <a:bodyPr/>
          <a:lstStyle/>
          <a:p>
            <a:pPr marL="0" indent="0">
              <a:buNone/>
            </a:pPr>
            <a:r>
              <a:rPr lang="en-US" sz="2000" dirty="0"/>
              <a:t>Use </a:t>
            </a:r>
            <a:r>
              <a:rPr lang="en-US" sz="2000" b="1" dirty="0" smtClean="0"/>
              <a:t>Microsoft Edge </a:t>
            </a:r>
            <a:r>
              <a:rPr lang="en-US" sz="2000" dirty="0" smtClean="0"/>
              <a:t>to finish turning F12 around and get her going in the right direction</a:t>
            </a:r>
            <a:endParaRPr lang="en-US" sz="2000" dirty="0"/>
          </a:p>
        </p:txBody>
      </p:sp>
      <p:sp>
        <p:nvSpPr>
          <p:cNvPr id="12" name="Text Placeholder 2"/>
          <p:cNvSpPr>
            <a:spLocks noGrp="1"/>
          </p:cNvSpPr>
          <p:nvPr>
            <p:ph type="body" sz="quarter" idx="17"/>
          </p:nvPr>
        </p:nvSpPr>
        <p:spPr>
          <a:xfrm>
            <a:off x="374651" y="377825"/>
            <a:ext cx="8402638" cy="546100"/>
          </a:xfrm>
        </p:spPr>
        <p:txBody>
          <a:bodyPr/>
          <a:lstStyle/>
          <a:p>
            <a:pPr marL="0" indent="0">
              <a:buNone/>
            </a:pPr>
            <a:r>
              <a:rPr lang="en-US" dirty="0">
                <a:solidFill>
                  <a:schemeClr val="bg1"/>
                </a:solidFill>
              </a:rPr>
              <a:t>F12 Focus for Win10</a:t>
            </a:r>
          </a:p>
          <a:p>
            <a:endParaRPr lang="en-US" dirty="0">
              <a:solidFill>
                <a:schemeClr val="bg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1" y="1097331"/>
            <a:ext cx="3038899" cy="2105319"/>
          </a:xfrm>
          <a:prstGeom prst="rect">
            <a:avLst/>
          </a:prstGeom>
        </p:spPr>
      </p:pic>
    </p:spTree>
    <p:extLst>
      <p:ext uri="{BB962C8B-B14F-4D97-AF65-F5344CB8AC3E}">
        <p14:creationId xmlns:p14="http://schemas.microsoft.com/office/powerpoint/2010/main" val="1374904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p:txBody>
          <a:bodyPr/>
          <a:lstStyle/>
          <a:p>
            <a:r>
              <a:rPr lang="en-US" dirty="0" smtClean="0"/>
              <a:t>UI responsiveness tool is now named “Performance”</a:t>
            </a:r>
          </a:p>
        </p:txBody>
      </p:sp>
    </p:spTree>
    <p:extLst>
      <p:ext uri="{BB962C8B-B14F-4D97-AF65-F5344CB8AC3E}">
        <p14:creationId xmlns:p14="http://schemas.microsoft.com/office/powerpoint/2010/main" val="3588325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67351" y="4498975"/>
            <a:ext cx="8402638" cy="546100"/>
          </a:xfrm>
        </p:spPr>
        <p:txBody>
          <a:bodyPr/>
          <a:lstStyle/>
          <a:p>
            <a:r>
              <a:rPr lang="en-US" dirty="0" smtClean="0"/>
              <a:t>JavaScript profiler now integrated into performance tool</a:t>
            </a:r>
            <a:br>
              <a:rPr lang="en-US" dirty="0" smtClean="0"/>
            </a:br>
            <a:r>
              <a:rPr lang="en-US" sz="1200" dirty="0" smtClean="0"/>
              <a:t>(sampled so way less overhead than the old profiler)</a:t>
            </a:r>
            <a:endParaRPr lang="en-US" dirty="0"/>
          </a:p>
        </p:txBody>
      </p:sp>
    </p:spTree>
    <p:extLst>
      <p:ext uri="{BB962C8B-B14F-4D97-AF65-F5344CB8AC3E}">
        <p14:creationId xmlns:p14="http://schemas.microsoft.com/office/powerpoint/2010/main" val="288381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53496" y="4498975"/>
            <a:ext cx="8402638" cy="546100"/>
          </a:xfrm>
        </p:spPr>
        <p:txBody>
          <a:bodyPr/>
          <a:lstStyle/>
          <a:p>
            <a:r>
              <a:rPr lang="en-US" dirty="0" smtClean="0"/>
              <a:t>User marks help you tailor the profiler view</a:t>
            </a:r>
            <a:br>
              <a:rPr lang="en-US" dirty="0" smtClean="0"/>
            </a:br>
            <a:r>
              <a:rPr lang="en-US" sz="1200" dirty="0" smtClean="0"/>
              <a:t>()</a:t>
            </a:r>
            <a:endParaRPr lang="en-US" dirty="0"/>
          </a:p>
        </p:txBody>
      </p:sp>
      <p:pic>
        <p:nvPicPr>
          <p:cNvPr id="4" name="Picture 3"/>
          <p:cNvPicPr>
            <a:picLocks noChangeAspect="1"/>
          </p:cNvPicPr>
          <p:nvPr/>
        </p:nvPicPr>
        <p:blipFill>
          <a:blip r:embed="rId3"/>
          <a:stretch>
            <a:fillRect/>
          </a:stretch>
        </p:blipFill>
        <p:spPr>
          <a:xfrm>
            <a:off x="2616412" y="2815944"/>
            <a:ext cx="2257740" cy="914528"/>
          </a:xfrm>
          <a:prstGeom prst="rect">
            <a:avLst/>
          </a:prstGeom>
        </p:spPr>
      </p:pic>
    </p:spTree>
    <p:extLst>
      <p:ext uri="{BB962C8B-B14F-4D97-AF65-F5344CB8AC3E}">
        <p14:creationId xmlns:p14="http://schemas.microsoft.com/office/powerpoint/2010/main" val="3294865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1"/>
          <p:cNvSpPr txBox="1">
            <a:spLocks/>
          </p:cNvSpPr>
          <p:nvPr/>
        </p:nvSpPr>
        <p:spPr>
          <a:xfrm>
            <a:off x="2141538" y="2338389"/>
            <a:ext cx="6692018" cy="1865126"/>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Courier New" panose="02070309020205020404" pitchFamily="49" charset="0"/>
              <a:buChar char="o"/>
            </a:pPr>
            <a:r>
              <a:rPr lang="en-US" dirty="0" err="1" smtClean="0"/>
              <a:t>javascript</a:t>
            </a:r>
            <a:r>
              <a:rPr lang="en-US" dirty="0" smtClean="0"/>
              <a:t> editing</a:t>
            </a:r>
          </a:p>
          <a:p>
            <a:pPr marL="342900" indent="-342900" algn="r">
              <a:buFont typeface="Courier New" panose="02070309020205020404" pitchFamily="49" charset="0"/>
              <a:buChar char="o"/>
            </a:pPr>
            <a:r>
              <a:rPr lang="en-US" dirty="0" err="1" smtClean="0"/>
              <a:t>css</a:t>
            </a:r>
            <a:r>
              <a:rPr lang="en-US" dirty="0" smtClean="0"/>
              <a:t> editing</a:t>
            </a:r>
          </a:p>
          <a:p>
            <a:pPr marL="342900" indent="-342900" algn="r">
              <a:buFont typeface="Courier New" panose="02070309020205020404" pitchFamily="49" charset="0"/>
              <a:buChar char="o"/>
            </a:pPr>
            <a:r>
              <a:rPr lang="en-US" dirty="0"/>
              <a:t>cookie inspection</a:t>
            </a:r>
          </a:p>
          <a:p>
            <a:pPr marL="342900" indent="-342900" algn="r">
              <a:buFont typeface="Courier New" panose="02070309020205020404" pitchFamily="49" charset="0"/>
              <a:buChar char="o"/>
            </a:pPr>
            <a:r>
              <a:rPr lang="en-US" dirty="0" smtClean="0"/>
              <a:t>local and session storage</a:t>
            </a:r>
            <a:endParaRPr lang="en-US" dirty="0"/>
          </a:p>
        </p:txBody>
      </p:sp>
      <p:sp>
        <p:nvSpPr>
          <p:cNvPr id="4" name="Text Placeholder 1"/>
          <p:cNvSpPr txBox="1">
            <a:spLocks/>
          </p:cNvSpPr>
          <p:nvPr/>
        </p:nvSpPr>
        <p:spPr>
          <a:xfrm>
            <a:off x="236538" y="1052438"/>
            <a:ext cx="6692018" cy="350865"/>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Adding </a:t>
            </a:r>
            <a:r>
              <a:rPr lang="en-US" b="1" dirty="0" smtClean="0"/>
              <a:t>experimental</a:t>
            </a:r>
            <a:r>
              <a:rPr lang="en-US" dirty="0" smtClean="0"/>
              <a:t> features</a:t>
            </a:r>
            <a:endParaRPr lang="en-US" dirty="0"/>
          </a:p>
        </p:txBody>
      </p:sp>
      <p:pic>
        <p:nvPicPr>
          <p:cNvPr id="7" name="Picture 6"/>
          <p:cNvPicPr>
            <a:picLocks noChangeAspect="1"/>
          </p:cNvPicPr>
          <p:nvPr/>
        </p:nvPicPr>
        <p:blipFill>
          <a:blip r:embed="rId2"/>
          <a:stretch>
            <a:fillRect/>
          </a:stretch>
        </p:blipFill>
        <p:spPr>
          <a:xfrm>
            <a:off x="1219585" y="2226221"/>
            <a:ext cx="1843905" cy="2089461"/>
          </a:xfrm>
          <a:prstGeom prst="rect">
            <a:avLst/>
          </a:prstGeom>
        </p:spPr>
      </p:pic>
    </p:spTree>
    <p:extLst>
      <p:ext uri="{BB962C8B-B14F-4D97-AF65-F5344CB8AC3E}">
        <p14:creationId xmlns:p14="http://schemas.microsoft.com/office/powerpoint/2010/main" val="3705448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87236" y="-375781"/>
            <a:ext cx="7668898" cy="4311650"/>
          </a:xfrm>
        </p:spPr>
      </p:pic>
      <p:sp>
        <p:nvSpPr>
          <p:cNvPr id="3" name="Text Placeholder 2"/>
          <p:cNvSpPr>
            <a:spLocks noGrp="1"/>
          </p:cNvSpPr>
          <p:nvPr>
            <p:ph type="body" sz="quarter" idx="15"/>
          </p:nvPr>
        </p:nvSpPr>
        <p:spPr/>
        <p:txBody>
          <a:bodyPr/>
          <a:lstStyle/>
          <a:p>
            <a:r>
              <a:rPr lang="en-US" dirty="0" smtClean="0"/>
              <a:t>It’ll look something like this…</a:t>
            </a:r>
            <a:endParaRPr lang="en-US" dirty="0"/>
          </a:p>
        </p:txBody>
      </p:sp>
      <p:sp>
        <p:nvSpPr>
          <p:cNvPr id="5" name="Rectangle 4"/>
          <p:cNvSpPr/>
          <p:nvPr/>
        </p:nvSpPr>
        <p:spPr>
          <a:xfrm>
            <a:off x="563671" y="-93945"/>
            <a:ext cx="8242126" cy="58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46334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63539" y="2089664"/>
            <a:ext cx="6764338" cy="769441"/>
          </a:xfrm>
        </p:spPr>
        <p:txBody>
          <a:bodyPr/>
          <a:lstStyle/>
          <a:p>
            <a:r>
              <a:rPr lang="en-US" dirty="0" smtClean="0"/>
              <a:t>Coming up next…</a:t>
            </a:r>
            <a:endParaRPr lang="en-US" dirty="0"/>
          </a:p>
        </p:txBody>
      </p:sp>
    </p:spTree>
    <p:extLst>
      <p:ext uri="{BB962C8B-B14F-4D97-AF65-F5344CB8AC3E}">
        <p14:creationId xmlns:p14="http://schemas.microsoft.com/office/powerpoint/2010/main" val="2967693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996" y="1147563"/>
            <a:ext cx="5068007" cy="2848373"/>
          </a:xfrm>
          <a:prstGeom prst="rect">
            <a:avLst/>
          </a:prstGeom>
        </p:spPr>
      </p:pic>
    </p:spTree>
    <p:extLst>
      <p:ext uri="{BB962C8B-B14F-4D97-AF65-F5344CB8AC3E}">
        <p14:creationId xmlns:p14="http://schemas.microsoft.com/office/powerpoint/2010/main" val="140463354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C2C2C"/>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9298" y="0"/>
            <a:ext cx="3905404" cy="5143500"/>
          </a:xfrm>
          <a:prstGeom prst="rect">
            <a:avLst/>
          </a:prstGeom>
        </p:spPr>
      </p:pic>
    </p:spTree>
    <p:extLst>
      <p:ext uri="{BB962C8B-B14F-4D97-AF65-F5344CB8AC3E}">
        <p14:creationId xmlns:p14="http://schemas.microsoft.com/office/powerpoint/2010/main" val="703709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2" name="tardis_landing.wav"/>
                                        </p:tgtEl>
                                      </p:cMediaNode>
                                    </p:audio>
                                  </p:sub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7"/>
                                        </p:tgtEl>
                                      </p:cBhvr>
                                    </p:animEffect>
                                    <p:set>
                                      <p:cBhvr>
                                        <p:cTn id="11" dur="1" fill="hold">
                                          <p:stCondLst>
                                            <p:cond delay="999"/>
                                          </p:stCondLst>
                                        </p:cTn>
                                        <p:tgtEl>
                                          <p:spTgt spid="7"/>
                                        </p:tgtEl>
                                        <p:attrNameLst>
                                          <p:attrName>style.visibility</p:attrName>
                                        </p:attrNameLst>
                                      </p:cBhvr>
                                      <p:to>
                                        <p:strVal val="hidden"/>
                                      </p:to>
                                    </p:set>
                                  </p:childTnLst>
                                  <p:subTnLst>
                                    <p:audio>
                                      <p:cMediaNode>
                                        <p:cTn display="0" masterRel="sameClick">
                                          <p:stCondLst>
                                            <p:cond evt="begin" delay="0">
                                              <p:tn val="9"/>
                                            </p:cond>
                                          </p:stCondLst>
                                          <p:endCondLst>
                                            <p:cond evt="onStopAudio" delay="0">
                                              <p:tgtEl>
                                                <p:sldTgt/>
                                              </p:tgtEl>
                                            </p:cond>
                                          </p:endCondLst>
                                        </p:cTn>
                                        <p:tgtEl>
                                          <p:sndTgt r:embed="rId2" name="tardis_landing.wav"/>
                                        </p:tgtEl>
                                      </p:cMediaNode>
                                    </p:audio>
                                  </p:sub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subTnLst>
                                    <p:audio>
                                      <p:cMediaNode>
                                        <p:cTn display="0" masterRel="sameClick">
                                          <p:stCondLst>
                                            <p:cond evt="begin" delay="0">
                                              <p:tn val="13"/>
                                            </p:cond>
                                          </p:stCondLst>
                                          <p:endCondLst>
                                            <p:cond evt="onStopAudio" delay="0">
                                              <p:tgtEl>
                                                <p:sldTgt/>
                                              </p:tgtEl>
                                            </p:cond>
                                          </p:endCondLst>
                                        </p:cTn>
                                        <p:tgtEl>
                                          <p:sndTgt r:embed="rId2" name="tardis_landing.wav"/>
                                        </p:tgtEl>
                                      </p:cMediaNode>
                                    </p:audio>
                                  </p:subTnLst>
                                </p:cTn>
                              </p:par>
                            </p:childTnLst>
                          </p:cTn>
                        </p:par>
                        <p:par>
                          <p:cTn id="16" fill="hold">
                            <p:stCondLst>
                              <p:cond delay="3000"/>
                            </p:stCondLst>
                            <p:childTnLst>
                              <p:par>
                                <p:cTn id="17" presetID="10" presetClass="exit" presetSubtype="0" fill="hold" nodeType="afterEffect">
                                  <p:stCondLst>
                                    <p:cond delay="0"/>
                                  </p:stCondLst>
                                  <p:childTnLst>
                                    <p:animEffect transition="out" filter="fade">
                                      <p:cBhvr>
                                        <p:cTn id="18" dur="2000"/>
                                        <p:tgtEl>
                                          <p:spTgt spid="7"/>
                                        </p:tgtEl>
                                      </p:cBhvr>
                                    </p:animEffect>
                                    <p:set>
                                      <p:cBhvr>
                                        <p:cTn id="19" dur="1" fill="hold">
                                          <p:stCondLst>
                                            <p:cond delay="1999"/>
                                          </p:stCondLst>
                                        </p:cTn>
                                        <p:tgtEl>
                                          <p:spTgt spid="7"/>
                                        </p:tgtEl>
                                        <p:attrNameLst>
                                          <p:attrName>style.visibility</p:attrName>
                                        </p:attrNameLst>
                                      </p:cBhvr>
                                      <p:to>
                                        <p:strVal val="hidden"/>
                                      </p:to>
                                    </p:se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500"/>
                                        <p:tgtEl>
                                          <p:spTgt spid="7"/>
                                        </p:tgtEl>
                                      </p:cBhvr>
                                    </p:animEffect>
                                  </p:childTnLst>
                                </p:cTn>
                              </p:par>
                            </p:childTnLst>
                          </p:cTn>
                        </p:par>
                        <p:par>
                          <p:cTn id="24" fill="hold">
                            <p:stCondLst>
                              <p:cond delay="6500"/>
                            </p:stCondLst>
                            <p:childTnLst>
                              <p:par>
                                <p:cTn id="25" presetID="10" presetClass="exit" presetSubtype="0" fill="hold" nodeType="afterEffect">
                                  <p:stCondLst>
                                    <p:cond delay="0"/>
                                  </p:stCondLst>
                                  <p:childTnLst>
                                    <p:animEffect transition="out" filter="fade">
                                      <p:cBhvr>
                                        <p:cTn id="26" dur="2000"/>
                                        <p:tgtEl>
                                          <p:spTgt spid="7"/>
                                        </p:tgtEl>
                                      </p:cBhvr>
                                    </p:animEffect>
                                    <p:set>
                                      <p:cBhvr>
                                        <p:cTn id="27" dur="1" fill="hold">
                                          <p:stCondLst>
                                            <p:cond delay="1999"/>
                                          </p:stCondLst>
                                        </p:cTn>
                                        <p:tgtEl>
                                          <p:spTgt spid="7"/>
                                        </p:tgtEl>
                                        <p:attrNameLst>
                                          <p:attrName>style.visibility</p:attrName>
                                        </p:attrNameLst>
                                      </p:cBhvr>
                                      <p:to>
                                        <p:strVal val="hidden"/>
                                      </p:to>
                                    </p:set>
                                  </p:childTnLst>
                                </p:cTn>
                              </p:par>
                            </p:childTnLst>
                          </p:cTn>
                        </p:par>
                        <p:par>
                          <p:cTn id="28" fill="hold">
                            <p:stCondLst>
                              <p:cond delay="8500"/>
                            </p:stCondLst>
                            <p:childTnLst>
                              <p:par>
                                <p:cTn id="29" presetID="10"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en-US"/>
          </a:p>
        </p:txBody>
      </p:sp>
      <p:sp>
        <p:nvSpPr>
          <p:cNvPr id="3" name="Text Placeholder 2"/>
          <p:cNvSpPr>
            <a:spLocks noGrp="1"/>
          </p:cNvSpPr>
          <p:nvPr>
            <p:ph type="body" sz="quarter" idx="15"/>
          </p:nvPr>
        </p:nvSpPr>
        <p:spPr/>
        <p:txBody>
          <a:bodyPr/>
          <a:lstStyle/>
          <a:p>
            <a:r>
              <a:rPr lang="en-US" dirty="0" smtClean="0"/>
              <a:t>Time travel debugging demo</a:t>
            </a:r>
            <a:endParaRPr lang="en-US" dirty="0"/>
          </a:p>
        </p:txBody>
      </p:sp>
    </p:spTree>
    <p:extLst>
      <p:ext uri="{BB962C8B-B14F-4D97-AF65-F5344CB8AC3E}">
        <p14:creationId xmlns:p14="http://schemas.microsoft.com/office/powerpoint/2010/main" val="8444743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Time-Travel Work?</a:t>
            </a:r>
            <a:endParaRPr lang="en-US" dirty="0"/>
          </a:p>
        </p:txBody>
      </p:sp>
      <p:sp>
        <p:nvSpPr>
          <p:cNvPr id="3" name="Content Placeholder 2"/>
          <p:cNvSpPr>
            <a:spLocks noGrp="1"/>
          </p:cNvSpPr>
          <p:nvPr>
            <p:ph idx="4294967295"/>
          </p:nvPr>
        </p:nvSpPr>
        <p:spPr>
          <a:xfrm>
            <a:off x="628650" y="1369219"/>
            <a:ext cx="8176683" cy="3263504"/>
          </a:xfrm>
          <a:prstGeom prst="rect">
            <a:avLst/>
          </a:prstGeom>
        </p:spPr>
        <p:txBody>
          <a:bodyPr>
            <a:normAutofit fontScale="92500" lnSpcReduction="20000"/>
          </a:bodyPr>
          <a:lstStyle/>
          <a:p>
            <a:r>
              <a:rPr lang="en-US" dirty="0" smtClean="0"/>
              <a:t>We don’t actually “reverse” program execution!</a:t>
            </a:r>
          </a:p>
          <a:p>
            <a:pPr lvl="1"/>
            <a:r>
              <a:rPr lang="en-US" dirty="0" smtClean="0"/>
              <a:t>No running backward or inverting effects</a:t>
            </a:r>
          </a:p>
          <a:p>
            <a:pPr lvl="1"/>
            <a:endParaRPr lang="en-US" sz="1500" dirty="0"/>
          </a:p>
          <a:p>
            <a:r>
              <a:rPr lang="en-US" dirty="0" smtClean="0"/>
              <a:t>Instead record state snapshots &amp; events during first execution</a:t>
            </a:r>
          </a:p>
          <a:p>
            <a:pPr lvl="1"/>
            <a:r>
              <a:rPr lang="en-US" dirty="0" smtClean="0"/>
              <a:t>Take snapshots of the entire program state at regular intervals</a:t>
            </a:r>
          </a:p>
          <a:p>
            <a:pPr lvl="1"/>
            <a:r>
              <a:rPr lang="en-US" dirty="0" smtClean="0"/>
              <a:t>Log all externally driven (non-deterministic) event data</a:t>
            </a:r>
          </a:p>
          <a:p>
            <a:pPr lvl="1"/>
            <a:endParaRPr lang="en-US" sz="1500" dirty="0"/>
          </a:p>
          <a:p>
            <a:r>
              <a:rPr lang="en-US" dirty="0" smtClean="0"/>
              <a:t>Then to “Reverse” execution</a:t>
            </a:r>
          </a:p>
          <a:p>
            <a:pPr lvl="1"/>
            <a:r>
              <a:rPr lang="en-US" dirty="0" smtClean="0"/>
              <a:t>Restore a past program state </a:t>
            </a:r>
          </a:p>
          <a:p>
            <a:pPr lvl="1"/>
            <a:r>
              <a:rPr lang="en-US" dirty="0" smtClean="0"/>
              <a:t>Replay events until desired (previous) statement is hit</a:t>
            </a:r>
            <a:endParaRPr lang="en-US" dirty="0"/>
          </a:p>
        </p:txBody>
      </p:sp>
      <p:sp>
        <p:nvSpPr>
          <p:cNvPr id="4" name="Slide Number Placeholder 3"/>
          <p:cNvSpPr>
            <a:spLocks noGrp="1"/>
          </p:cNvSpPr>
          <p:nvPr>
            <p:ph type="sldNum" sz="quarter" idx="4294967295"/>
          </p:nvPr>
        </p:nvSpPr>
        <p:spPr>
          <a:xfrm>
            <a:off x="6457950" y="4767263"/>
            <a:ext cx="2057400" cy="273844"/>
          </a:xfrm>
          <a:prstGeom prst="rect">
            <a:avLst/>
          </a:prstGeom>
        </p:spPr>
        <p:txBody>
          <a:bodyPr/>
          <a:lstStyle/>
          <a:p>
            <a:fld id="{871D6B04-384B-4A9B-BE3D-D1612BFFA8DC}" type="slidenum">
              <a:rPr lang="en-US" smtClean="0"/>
              <a:pPr/>
              <a:t>38</a:t>
            </a:fld>
            <a:endParaRPr lang="en-US" dirty="0"/>
          </a:p>
        </p:txBody>
      </p:sp>
    </p:spTree>
    <p:extLst>
      <p:ext uri="{BB962C8B-B14F-4D97-AF65-F5344CB8AC3E}">
        <p14:creationId xmlns:p14="http://schemas.microsoft.com/office/powerpoint/2010/main" val="2420027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5"/>
          </p:nvPr>
        </p:nvSpPr>
        <p:spPr>
          <a:xfrm>
            <a:off x="374651" y="377825"/>
            <a:ext cx="8402638" cy="546100"/>
          </a:xfrm>
        </p:spPr>
        <p:txBody>
          <a:bodyPr/>
          <a:lstStyle/>
          <a:p>
            <a:pPr marL="0" indent="0">
              <a:buNone/>
            </a:pPr>
            <a:r>
              <a:rPr lang="en-US" dirty="0" smtClean="0">
                <a:solidFill>
                  <a:schemeClr val="bg1"/>
                </a:solidFill>
              </a:rPr>
              <a:t>The Road Ahead</a:t>
            </a:r>
            <a:endParaRPr lang="en-US" dirty="0">
              <a:solidFill>
                <a:schemeClr val="bg1"/>
              </a:solidFill>
            </a:endParaRPr>
          </a:p>
        </p:txBody>
      </p:sp>
      <p:sp>
        <p:nvSpPr>
          <p:cNvPr id="18" name="Right Arrow 17"/>
          <p:cNvSpPr/>
          <p:nvPr/>
        </p:nvSpPr>
        <p:spPr>
          <a:xfrm rot="16200000">
            <a:off x="3366206" y="2656657"/>
            <a:ext cx="2423556" cy="85912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9" name="Bent Arrow 18"/>
          <p:cNvSpPr/>
          <p:nvPr/>
        </p:nvSpPr>
        <p:spPr>
          <a:xfrm flipH="1">
            <a:off x="2193806" y="2628517"/>
            <a:ext cx="2179426" cy="1615908"/>
          </a:xfrm>
          <a:prstGeom prst="bentArrow">
            <a:avLst>
              <a:gd name="adj1" fmla="val 23449"/>
              <a:gd name="adj2" fmla="val 25411"/>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20" name="Rectangle 19"/>
          <p:cNvSpPr/>
          <p:nvPr/>
        </p:nvSpPr>
        <p:spPr>
          <a:xfrm>
            <a:off x="3989836" y="4244425"/>
            <a:ext cx="820703" cy="271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806" y="2882240"/>
            <a:ext cx="305908" cy="299140"/>
          </a:xfrm>
          <a:prstGeom prst="rect">
            <a:avLst/>
          </a:prstGeom>
        </p:spPr>
      </p:pic>
      <p:sp>
        <p:nvSpPr>
          <p:cNvPr id="22" name="TextBox 21"/>
          <p:cNvSpPr txBox="1"/>
          <p:nvPr/>
        </p:nvSpPr>
        <p:spPr>
          <a:xfrm>
            <a:off x="204651" y="1494964"/>
            <a:ext cx="2774749" cy="307777"/>
          </a:xfrm>
          <a:prstGeom prst="rect">
            <a:avLst/>
          </a:prstGeom>
          <a:noFill/>
        </p:spPr>
        <p:txBody>
          <a:bodyPr wrap="squar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Tools for IE11 on Win10+ are </a:t>
            </a:r>
            <a:r>
              <a:rPr lang="en-US" sz="1400" b="1" dirty="0" smtClean="0">
                <a:solidFill>
                  <a:schemeClr val="bg1"/>
                </a:solidFill>
                <a:latin typeface="Segoe UI Light" panose="020B0502040204020203" pitchFamily="34" charset="0"/>
                <a:cs typeface="Segoe UI Light" panose="020B0502040204020203" pitchFamily="34" charset="0"/>
              </a:rPr>
              <a:t>frozen</a:t>
            </a:r>
          </a:p>
        </p:txBody>
      </p:sp>
      <p:sp>
        <p:nvSpPr>
          <p:cNvPr id="23" name="TextBox 22"/>
          <p:cNvSpPr txBox="1"/>
          <p:nvPr/>
        </p:nvSpPr>
        <p:spPr>
          <a:xfrm>
            <a:off x="5868031" y="1555015"/>
            <a:ext cx="2909258" cy="307777"/>
          </a:xfrm>
          <a:prstGeom prst="rect">
            <a:avLst/>
          </a:prstGeom>
          <a:noFill/>
        </p:spPr>
        <p:txBody>
          <a:bodyPr wrap="non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Full steam ahead for </a:t>
            </a:r>
            <a:r>
              <a:rPr lang="en-US" sz="1400" b="1" dirty="0" smtClean="0">
                <a:solidFill>
                  <a:schemeClr val="bg1"/>
                </a:solidFill>
                <a:latin typeface="Segoe UI Light" panose="020B0502040204020203" pitchFamily="34" charset="0"/>
                <a:cs typeface="Segoe UI Light" panose="020B0502040204020203" pitchFamily="34" charset="0"/>
              </a:rPr>
              <a:t>Project Spartan</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939" y="557213"/>
            <a:ext cx="1759562" cy="1219007"/>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744" y="2070298"/>
            <a:ext cx="289952" cy="314459"/>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973" y="2567836"/>
            <a:ext cx="924833" cy="927947"/>
          </a:xfrm>
          <a:prstGeom prst="rect">
            <a:avLst/>
          </a:prstGeom>
        </p:spPr>
      </p:pic>
    </p:spTree>
    <p:extLst>
      <p:ext uri="{BB962C8B-B14F-4D97-AF65-F5344CB8AC3E}">
        <p14:creationId xmlns:p14="http://schemas.microsoft.com/office/powerpoint/2010/main" val="14442016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280578" y="3615345"/>
            <a:ext cx="2725220" cy="715581"/>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State:</a:t>
            </a: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point -&gt; {“x”:  , “y”:  }</a:t>
            </a:r>
          </a:p>
          <a:p>
            <a:endParaRPr lang="en-US" sz="1350" dirty="0">
              <a:latin typeface="Consolas" panose="020B0609020204030204" pitchFamily="49" charset="0"/>
              <a:cs typeface="Consolas" panose="020B0609020204030204" pitchFamily="49" charset="0"/>
            </a:endParaRPr>
          </a:p>
        </p:txBody>
      </p:sp>
      <p:sp>
        <p:nvSpPr>
          <p:cNvPr id="21" name="TextBox 20"/>
          <p:cNvSpPr txBox="1"/>
          <p:nvPr/>
        </p:nvSpPr>
        <p:spPr>
          <a:xfrm>
            <a:off x="1339687" y="3615345"/>
            <a:ext cx="2725220" cy="715581"/>
          </a:xfrm>
          <a:prstGeom prst="rect">
            <a:avLst/>
          </a:prstGeom>
          <a:noFill/>
        </p:spPr>
        <p:txBody>
          <a:bodyPr wrap="square" rtlCol="0">
            <a:spAutoFit/>
          </a:bodyPr>
          <a:lstStyle/>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5        </a:t>
            </a:r>
          </a:p>
          <a:p>
            <a:endParaRPr lang="en-US" sz="1350" dirty="0">
              <a:latin typeface="Consolas" panose="020B0609020204030204" pitchFamily="49" charset="0"/>
              <a:cs typeface="Consolas" panose="020B0609020204030204" pitchFamily="49" charset="0"/>
            </a:endParaRPr>
          </a:p>
        </p:txBody>
      </p:sp>
      <p:sp>
        <p:nvSpPr>
          <p:cNvPr id="19" name="TextBox 18"/>
          <p:cNvSpPr txBox="1"/>
          <p:nvPr/>
        </p:nvSpPr>
        <p:spPr>
          <a:xfrm>
            <a:off x="1339686" y="3615345"/>
            <a:ext cx="2725220" cy="715581"/>
          </a:xfrm>
          <a:prstGeom prst="rect">
            <a:avLst/>
          </a:prstGeom>
          <a:noFill/>
        </p:spPr>
        <p:txBody>
          <a:bodyPr wrap="square" rtlCol="0">
            <a:spAutoFit/>
          </a:bodyPr>
          <a:lstStyle/>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1</a:t>
            </a:r>
            <a:r>
              <a:rPr lang="en-US" sz="1350" dirty="0">
                <a:latin typeface="Consolas" panose="020B0609020204030204" pitchFamily="49" charset="0"/>
                <a:cs typeface="Consolas" panose="020B0609020204030204" pitchFamily="49" charset="0"/>
              </a:rPr>
              <a:t>        </a:t>
            </a:r>
          </a:p>
          <a:p>
            <a:endParaRPr lang="en-US" sz="1350" dirty="0">
              <a:latin typeface="Consolas" panose="020B0609020204030204" pitchFamily="49" charset="0"/>
              <a:cs typeface="Consolas" panose="020B0609020204030204" pitchFamily="49" charset="0"/>
            </a:endParaRPr>
          </a:p>
        </p:txBody>
      </p:sp>
      <p:sp>
        <p:nvSpPr>
          <p:cNvPr id="22" name="TextBox 21"/>
          <p:cNvSpPr txBox="1"/>
          <p:nvPr/>
        </p:nvSpPr>
        <p:spPr>
          <a:xfrm>
            <a:off x="1339687" y="3615345"/>
            <a:ext cx="2725220" cy="715581"/>
          </a:xfrm>
          <a:prstGeom prst="rect">
            <a:avLst/>
          </a:prstGeom>
          <a:noFill/>
        </p:spPr>
        <p:txBody>
          <a:bodyPr wrap="square" rtlCol="0">
            <a:spAutoFit/>
          </a:bodyPr>
          <a:lstStyle/>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3</a:t>
            </a:r>
          </a:p>
          <a:p>
            <a:endParaRPr lang="en-US" sz="1350" dirty="0">
              <a:latin typeface="Consolas" panose="020B0609020204030204" pitchFamily="49" charset="0"/>
              <a:cs typeface="Consolas" panose="020B0609020204030204" pitchFamily="49" charset="0"/>
            </a:endParaRPr>
          </a:p>
        </p:txBody>
      </p:sp>
      <p:sp>
        <p:nvSpPr>
          <p:cNvPr id="7" name="TextBox 6"/>
          <p:cNvSpPr txBox="1"/>
          <p:nvPr/>
        </p:nvSpPr>
        <p:spPr>
          <a:xfrm>
            <a:off x="5350618" y="2681178"/>
            <a:ext cx="2725220" cy="715581"/>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{“random”: 0.5}</a:t>
            </a:r>
          </a:p>
          <a:p>
            <a:r>
              <a:rPr lang="en-US" sz="1350" dirty="0">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p:txBody>
          <a:bodyPr/>
          <a:lstStyle/>
          <a:p>
            <a:r>
              <a:rPr lang="en-US" dirty="0" smtClean="0"/>
              <a:t>Record Example</a:t>
            </a:r>
            <a:endParaRPr lang="en-US" dirty="0"/>
          </a:p>
        </p:txBody>
      </p:sp>
      <p:sp>
        <p:nvSpPr>
          <p:cNvPr id="4" name="TextBox 3"/>
          <p:cNvSpPr txBox="1"/>
          <p:nvPr/>
        </p:nvSpPr>
        <p:spPr>
          <a:xfrm>
            <a:off x="1339686" y="1197436"/>
            <a:ext cx="3074542" cy="2377574"/>
          </a:xfrm>
          <a:prstGeom prst="rect">
            <a:avLst/>
          </a:prstGeom>
          <a:noFill/>
        </p:spPr>
        <p:txBody>
          <a:bodyPr wrap="square" rtlCol="0">
            <a:spAutoFit/>
          </a:bodyPr>
          <a:lstStyle/>
          <a:p>
            <a:r>
              <a:rPr lang="en-US" sz="1350" dirty="0" err="1">
                <a:highlight>
                  <a:srgbClr val="FFFFFF"/>
                </a:highlight>
                <a:latin typeface="Consolas" panose="020B0609020204030204" pitchFamily="49" charset="0"/>
              </a:rPr>
              <a:t>document.onclick</a:t>
            </a:r>
            <a:r>
              <a:rPr lang="en-US" sz="1350" dirty="0">
                <a:highlight>
                  <a:srgbClr val="FFFFFF"/>
                </a:highlight>
                <a:latin typeface="Consolas" panose="020B0609020204030204" pitchFamily="49" charset="0"/>
              </a:rPr>
              <a:t> = </a:t>
            </a:r>
            <a:r>
              <a:rPr lang="en-US" sz="1350" dirty="0" err="1">
                <a:solidFill>
                  <a:srgbClr val="000000"/>
                </a:solidFill>
                <a:highlight>
                  <a:srgbClr val="FFFFFF"/>
                </a:highlight>
                <a:latin typeface="Consolas" panose="020B0609020204030204" pitchFamily="49" charset="0"/>
              </a:rPr>
              <a:t>randomish</a:t>
            </a:r>
            <a:r>
              <a:rPr lang="en-US" sz="1350" dirty="0">
                <a:solidFill>
                  <a:srgbClr val="000000"/>
                </a:solidFill>
                <a:highlight>
                  <a:srgbClr val="FFFFFF"/>
                </a:highlight>
                <a:latin typeface="Consolas" panose="020B0609020204030204" pitchFamily="49" charset="0"/>
              </a:rPr>
              <a:t>;</a:t>
            </a:r>
            <a:endParaRPr lang="en-US" sz="1350" dirty="0">
              <a:solidFill>
                <a:srgbClr val="0000FF"/>
              </a:solidFill>
              <a:highlight>
                <a:srgbClr val="FFFFFF"/>
              </a:highlight>
              <a:latin typeface="Consolas" panose="020B0609020204030204" pitchFamily="49" charset="0"/>
            </a:endParaRPr>
          </a:p>
          <a:p>
            <a:r>
              <a:rPr lang="en-US" sz="1350" dirty="0" err="1">
                <a:solidFill>
                  <a:srgbClr val="0000FF"/>
                </a:solidFill>
                <a:highlight>
                  <a:srgbClr val="FFFFFF"/>
                </a:highlight>
                <a:latin typeface="Consolas" panose="020B0609020204030204" pitchFamily="49" charset="0"/>
              </a:rPr>
              <a:t>var</a:t>
            </a:r>
            <a:r>
              <a:rPr lang="en-US" sz="1350" dirty="0">
                <a:solidFill>
                  <a:srgbClr val="0000FF"/>
                </a:solidFill>
                <a:highlight>
                  <a:srgbClr val="FFFFFF"/>
                </a:highlight>
                <a:latin typeface="Consolas" panose="020B0609020204030204" pitchFamily="49" charset="0"/>
              </a:rPr>
              <a:t> </a:t>
            </a:r>
            <a:r>
              <a:rPr lang="en-US" sz="1350" dirty="0">
                <a:highlight>
                  <a:srgbClr val="FFFFFF"/>
                </a:highlight>
                <a:latin typeface="Consolas" panose="020B0609020204030204" pitchFamily="49" charset="0"/>
              </a:rPr>
              <a:t>point = </a:t>
            </a:r>
            <a:r>
              <a:rPr lang="en-US" sz="1350" dirty="0">
                <a:solidFill>
                  <a:srgbClr val="0000FF"/>
                </a:solidFill>
                <a:highlight>
                  <a:srgbClr val="FFFFFF"/>
                </a:highlight>
                <a:latin typeface="Consolas" panose="020B0609020204030204" pitchFamily="49" charset="0"/>
              </a:rPr>
              <a:t>new</a:t>
            </a:r>
            <a:r>
              <a:rPr lang="en-US" sz="1350" dirty="0">
                <a:highlight>
                  <a:srgbClr val="FFFFFF"/>
                </a:highlight>
                <a:latin typeface="Consolas" panose="020B0609020204030204" pitchFamily="49" charset="0"/>
              </a:rPr>
              <a:t> Point();</a:t>
            </a:r>
          </a:p>
          <a:p>
            <a:r>
              <a:rPr lang="en-US" sz="1350" dirty="0">
                <a:highlight>
                  <a:srgbClr val="FFFFFF"/>
                </a:highlight>
                <a:latin typeface="Consolas" panose="020B0609020204030204" pitchFamily="49" charset="0"/>
              </a:rPr>
              <a:t>…</a:t>
            </a:r>
          </a:p>
          <a:p>
            <a:r>
              <a:rPr lang="en-US" sz="1350" dirty="0">
                <a:solidFill>
                  <a:srgbClr val="0000FF"/>
                </a:solidFill>
                <a:highlight>
                  <a:srgbClr val="FFFFFF"/>
                </a:highlight>
                <a:latin typeface="Consolas" panose="020B0609020204030204" pitchFamily="49" charset="0"/>
              </a:rPr>
              <a:t>function</a:t>
            </a:r>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randomish</a:t>
            </a:r>
            <a:r>
              <a:rPr lang="en-US" sz="1350" dirty="0">
                <a:solidFill>
                  <a:srgbClr val="000000"/>
                </a:solidFill>
                <a:highlight>
                  <a:srgbClr val="FFFFFF"/>
                </a:highlight>
                <a:latin typeface="Consolas" panose="020B0609020204030204" pitchFamily="49" charset="0"/>
              </a:rPr>
              <a:t>() </a:t>
            </a:r>
            <a:r>
              <a:rPr lang="en-US" sz="1350" dirty="0">
                <a:solidFill>
                  <a:schemeClr val="accent6"/>
                </a:solidFill>
                <a:highlight>
                  <a:srgbClr val="FFFFFF"/>
                </a:highlight>
                <a:latin typeface="Consolas" panose="020B0609020204030204" pitchFamily="49" charset="0"/>
              </a:rPr>
              <a:t>//snapshot</a:t>
            </a:r>
          </a:p>
          <a:p>
            <a:r>
              <a:rPr lang="en-US" sz="1350" dirty="0">
                <a:solidFill>
                  <a:srgbClr val="000000"/>
                </a:solidFill>
                <a:highlight>
                  <a:srgbClr val="FFFFFF"/>
                </a:highlight>
                <a:latin typeface="Consolas" panose="020B0609020204030204" pitchFamily="49" charset="0"/>
              </a:rPr>
              <a:t>{ </a:t>
            </a:r>
          </a:p>
          <a:p>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point.x</a:t>
            </a:r>
            <a:r>
              <a:rPr lang="en-US" sz="1350" dirty="0">
                <a:solidFill>
                  <a:srgbClr val="000000"/>
                </a:solidFill>
                <a:highlight>
                  <a:srgbClr val="FFFFFF"/>
                </a:highlight>
                <a:latin typeface="Consolas" panose="020B0609020204030204" pitchFamily="49" charset="0"/>
              </a:rPr>
              <a:t> </a:t>
            </a:r>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Math.random</a:t>
            </a:r>
            <a:r>
              <a:rPr lang="en-US" sz="1350" dirty="0">
                <a:solidFill>
                  <a:srgbClr val="000000"/>
                </a:solidFill>
                <a:highlight>
                  <a:srgbClr val="FFFFFF"/>
                </a:highlight>
                <a:latin typeface="Consolas" panose="020B0609020204030204" pitchFamily="49" charset="0"/>
              </a:rPr>
              <a:t>() * 2;</a:t>
            </a:r>
            <a:endParaRPr lang="en-US" sz="1350" dirty="0">
              <a:solidFill>
                <a:srgbClr val="000000"/>
              </a:solidFill>
              <a:highlight>
                <a:srgbClr val="FFFFFF"/>
              </a:highlight>
              <a:latin typeface="Consolas" panose="020B0609020204030204" pitchFamily="49" charset="0"/>
            </a:endParaRPr>
          </a:p>
          <a:p>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point.y</a:t>
            </a:r>
            <a:r>
              <a:rPr lang="en-US" sz="1350" dirty="0">
                <a:solidFill>
                  <a:srgbClr val="000000"/>
                </a:solidFill>
                <a:highlight>
                  <a:srgbClr val="FFFFFF"/>
                </a:highlight>
                <a:latin typeface="Consolas" panose="020B0609020204030204" pitchFamily="49" charset="0"/>
              </a:rPr>
              <a:t> </a:t>
            </a:r>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point.x</a:t>
            </a:r>
            <a:r>
              <a:rPr lang="en-US" sz="1350" dirty="0">
                <a:solidFill>
                  <a:srgbClr val="000000"/>
                </a:solidFill>
                <a:highlight>
                  <a:srgbClr val="FFFFFF"/>
                </a:highlight>
                <a:latin typeface="Consolas" panose="020B0609020204030204" pitchFamily="49" charset="0"/>
              </a:rPr>
              <a:t>;</a:t>
            </a:r>
          </a:p>
          <a:p>
            <a:endParaRPr lang="en-US" sz="1350" dirty="0">
              <a:solidFill>
                <a:srgbClr val="000000"/>
              </a:solidFill>
              <a:highlight>
                <a:srgbClr val="FFFFFF"/>
              </a:highlight>
              <a:latin typeface="Consolas" panose="020B0609020204030204" pitchFamily="49" charset="0"/>
            </a:endParaRPr>
          </a:p>
          <a:p>
            <a:r>
              <a:rPr lang="en-US" sz="1350" dirty="0">
                <a:solidFill>
                  <a:srgbClr val="000000"/>
                </a:solidFill>
                <a:highlight>
                  <a:srgbClr val="FFFFFF"/>
                </a:highlight>
                <a:latin typeface="Consolas" panose="020B0609020204030204" pitchFamily="49" charset="0"/>
              </a:rPr>
              <a:t>  </a:t>
            </a:r>
            <a:r>
              <a:rPr lang="en-US" sz="1350" dirty="0">
                <a:solidFill>
                  <a:srgbClr val="0000FF"/>
                </a:solidFill>
                <a:highlight>
                  <a:srgbClr val="FFFFFF"/>
                </a:highlight>
                <a:latin typeface="Consolas" panose="020B0609020204030204" pitchFamily="49" charset="0"/>
              </a:rPr>
              <a:t>return</a:t>
            </a:r>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point.x</a:t>
            </a:r>
            <a:r>
              <a:rPr lang="en-US" sz="1350" dirty="0">
                <a:solidFill>
                  <a:srgbClr val="000000"/>
                </a:solidFill>
                <a:highlight>
                  <a:srgbClr val="FFFFFF"/>
                </a:highlight>
                <a:latin typeface="Consolas" panose="020B0609020204030204" pitchFamily="49" charset="0"/>
              </a:rPr>
              <a:t>;</a:t>
            </a:r>
          </a:p>
          <a:p>
            <a:r>
              <a:rPr lang="en-US" sz="1350" dirty="0">
                <a:solidFill>
                  <a:srgbClr val="000000"/>
                </a:solidFill>
                <a:highlight>
                  <a:srgbClr val="FFFFFF"/>
                </a:highlight>
                <a:latin typeface="Consolas" panose="020B0609020204030204" pitchFamily="49" charset="0"/>
              </a:rPr>
              <a:t>}</a:t>
            </a:r>
            <a:endParaRPr lang="en-US" sz="1350" dirty="0"/>
          </a:p>
        </p:txBody>
      </p:sp>
      <p:sp>
        <p:nvSpPr>
          <p:cNvPr id="5" name="Right Arrow 4"/>
          <p:cNvSpPr/>
          <p:nvPr/>
        </p:nvSpPr>
        <p:spPr>
          <a:xfrm>
            <a:off x="954405" y="1839149"/>
            <a:ext cx="385281" cy="20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p:cNvSpPr/>
          <p:nvPr/>
        </p:nvSpPr>
        <p:spPr>
          <a:xfrm>
            <a:off x="954405" y="2255249"/>
            <a:ext cx="385281" cy="20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ight Arrow 8"/>
          <p:cNvSpPr/>
          <p:nvPr/>
        </p:nvSpPr>
        <p:spPr>
          <a:xfrm>
            <a:off x="954405" y="2484593"/>
            <a:ext cx="385281" cy="20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ight Arrow 9"/>
          <p:cNvSpPr/>
          <p:nvPr/>
        </p:nvSpPr>
        <p:spPr>
          <a:xfrm>
            <a:off x="954405" y="2856553"/>
            <a:ext cx="385281" cy="20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p:cNvSpPr txBox="1"/>
          <p:nvPr/>
        </p:nvSpPr>
        <p:spPr>
          <a:xfrm>
            <a:off x="5350616" y="2658022"/>
            <a:ext cx="2725220" cy="300082"/>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“Log”: </a:t>
            </a:r>
            <a:r>
              <a:rPr lang="en-US" sz="1350" dirty="0">
                <a:latin typeface="Consolas" panose="020B0609020204030204" pitchFamily="49" charset="0"/>
                <a:cs typeface="Consolas" panose="020B0609020204030204" pitchFamily="49" charset="0"/>
              </a:rPr>
              <a:t>[</a:t>
            </a:r>
          </a:p>
        </p:txBody>
      </p:sp>
      <p:sp>
        <p:nvSpPr>
          <p:cNvPr id="15" name="TextBox 14"/>
          <p:cNvSpPr txBox="1"/>
          <p:nvPr/>
        </p:nvSpPr>
        <p:spPr>
          <a:xfrm>
            <a:off x="5350616" y="2658022"/>
            <a:ext cx="2725220" cy="300082"/>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endParaRPr lang="en-US" sz="1350" dirty="0">
              <a:latin typeface="Consolas" panose="020B0609020204030204" pitchFamily="49" charset="0"/>
              <a:cs typeface="Consolas" panose="020B0609020204030204" pitchFamily="49" charset="0"/>
            </a:endParaRPr>
          </a:p>
        </p:txBody>
      </p:sp>
      <p:sp>
        <p:nvSpPr>
          <p:cNvPr id="6" name="TextBox 5"/>
          <p:cNvSpPr txBox="1"/>
          <p:nvPr/>
        </p:nvSpPr>
        <p:spPr>
          <a:xfrm>
            <a:off x="5350618" y="1769825"/>
            <a:ext cx="2725220" cy="715581"/>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“point”: {“x”: 5, “y”: 3}</a:t>
            </a:r>
          </a:p>
          <a:p>
            <a:r>
              <a:rPr lang="en-US" sz="1350" dirty="0">
                <a:latin typeface="Consolas" panose="020B0609020204030204" pitchFamily="49" charset="0"/>
                <a:cs typeface="Consolas" panose="020B0609020204030204" pitchFamily="49" charset="0"/>
              </a:rPr>
              <a:t>}</a:t>
            </a:r>
          </a:p>
        </p:txBody>
      </p:sp>
      <p:sp>
        <p:nvSpPr>
          <p:cNvPr id="14" name="TextBox 13"/>
          <p:cNvSpPr txBox="1"/>
          <p:nvPr/>
        </p:nvSpPr>
        <p:spPr>
          <a:xfrm>
            <a:off x="5350617" y="1774733"/>
            <a:ext cx="2725220" cy="300082"/>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“Snapshot”:</a:t>
            </a:r>
            <a:endParaRPr lang="en-US" sz="1350" dirty="0">
              <a:latin typeface="Consolas" panose="020B0609020204030204" pitchFamily="49" charset="0"/>
              <a:cs typeface="Consolas" panose="020B0609020204030204" pitchFamily="49" charset="0"/>
            </a:endParaRPr>
          </a:p>
        </p:txBody>
      </p:sp>
      <p:sp>
        <p:nvSpPr>
          <p:cNvPr id="11" name="TextBox 10"/>
          <p:cNvSpPr txBox="1"/>
          <p:nvPr/>
        </p:nvSpPr>
        <p:spPr>
          <a:xfrm>
            <a:off x="5350617" y="1769824"/>
            <a:ext cx="2725220" cy="300082"/>
          </a:xfrm>
          <a:prstGeom prst="rect">
            <a:avLst/>
          </a:prstGeom>
          <a:noFill/>
        </p:spPr>
        <p:txBody>
          <a:bodyPr wrap="square" rtlCol="0">
            <a:spAutoFit/>
          </a:bodyPr>
          <a:lstStyle/>
          <a:p>
            <a:r>
              <a:rPr lang="en-US" sz="1350" dirty="0">
                <a:highlight>
                  <a:srgbClr val="FFFFFF"/>
                </a:highlight>
                <a:latin typeface="Consolas" panose="020B0609020204030204" pitchFamily="49" charset="0"/>
                <a:cs typeface="Consolas" panose="020B0609020204030204" pitchFamily="49" charset="0"/>
              </a:rPr>
              <a:t> </a:t>
            </a:r>
            <a:r>
              <a:rPr lang="en-US" sz="1350" dirty="0">
                <a:highlight>
                  <a:srgbClr val="FFFFFF"/>
                </a:highlight>
                <a:latin typeface="Consolas" panose="020B0609020204030204" pitchFamily="49" charset="0"/>
                <a:cs typeface="Consolas" panose="020B0609020204030204" pitchFamily="49" charset="0"/>
              </a:rPr>
              <a:t>           </a:t>
            </a:r>
            <a:r>
              <a:rPr lang="en-US" sz="1350" dirty="0">
                <a:solidFill>
                  <a:srgbClr val="0000FF"/>
                </a:solidFill>
                <a:highlight>
                  <a:srgbClr val="FFFFFF"/>
                </a:highlight>
                <a:latin typeface="Consolas" panose="020B0609020204030204" pitchFamily="49" charset="0"/>
              </a:rPr>
              <a:t>null</a:t>
            </a:r>
            <a:endParaRPr lang="en-US" sz="1350" dirty="0">
              <a:latin typeface="Consolas" panose="020B0609020204030204" pitchFamily="49" charset="0"/>
              <a:cs typeface="Consolas" panose="020B0609020204030204" pitchFamily="49" charset="0"/>
            </a:endParaRPr>
          </a:p>
        </p:txBody>
      </p:sp>
      <p:sp>
        <p:nvSpPr>
          <p:cNvPr id="20" name="Rectangle 19"/>
          <p:cNvSpPr/>
          <p:nvPr/>
        </p:nvSpPr>
        <p:spPr>
          <a:xfrm>
            <a:off x="954405" y="3530745"/>
            <a:ext cx="3377565" cy="7770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Box 23"/>
          <p:cNvSpPr txBox="1"/>
          <p:nvPr/>
        </p:nvSpPr>
        <p:spPr>
          <a:xfrm>
            <a:off x="1339686" y="3615345"/>
            <a:ext cx="2725220" cy="715581"/>
          </a:xfrm>
          <a:prstGeom prst="rect">
            <a:avLst/>
          </a:prstGeom>
          <a:noFill/>
        </p:spPr>
        <p:txBody>
          <a:bodyPr wrap="square" rtlCol="0">
            <a:spAutoFit/>
          </a:bodyPr>
          <a:lstStyle/>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1</a:t>
            </a:r>
          </a:p>
          <a:p>
            <a:endParaRPr lang="en-US"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11963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9" grpId="0"/>
      <p:bldP spid="22" grpId="0"/>
      <p:bldP spid="7" grpId="0"/>
      <p:bldP spid="5" grpId="0" animBg="1"/>
      <p:bldP spid="8" grpId="0" animBg="1"/>
      <p:bldP spid="8" grpId="1" animBg="1"/>
      <p:bldP spid="9" grpId="0" animBg="1"/>
      <p:bldP spid="9" grpId="1" animBg="1"/>
      <p:bldP spid="10" grpId="0" animBg="1"/>
      <p:bldP spid="15" grpId="0"/>
      <p:bldP spid="6" grpId="0"/>
      <p:bldP spid="11"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280578" y="3615345"/>
            <a:ext cx="2725220" cy="715581"/>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State:</a:t>
            </a: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p>
          <a:p>
            <a:endParaRPr lang="en-US" sz="1350" dirty="0">
              <a:latin typeface="Consolas" panose="020B0609020204030204" pitchFamily="49" charset="0"/>
              <a:cs typeface="Consolas" panose="020B0609020204030204" pitchFamily="49" charset="0"/>
            </a:endParaRPr>
          </a:p>
        </p:txBody>
      </p:sp>
      <p:sp>
        <p:nvSpPr>
          <p:cNvPr id="7" name="TextBox 6"/>
          <p:cNvSpPr txBox="1"/>
          <p:nvPr/>
        </p:nvSpPr>
        <p:spPr>
          <a:xfrm>
            <a:off x="5350618" y="2681178"/>
            <a:ext cx="2725220" cy="715581"/>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{“random”: 0.5}</a:t>
            </a:r>
          </a:p>
          <a:p>
            <a:r>
              <a:rPr lang="en-US" sz="1350" dirty="0">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p:txBody>
          <a:bodyPr/>
          <a:lstStyle/>
          <a:p>
            <a:r>
              <a:rPr lang="en-US" dirty="0" smtClean="0"/>
              <a:t>Replay Example</a:t>
            </a:r>
            <a:endParaRPr lang="en-US" dirty="0"/>
          </a:p>
        </p:txBody>
      </p:sp>
      <p:sp>
        <p:nvSpPr>
          <p:cNvPr id="4" name="TextBox 3"/>
          <p:cNvSpPr txBox="1"/>
          <p:nvPr/>
        </p:nvSpPr>
        <p:spPr>
          <a:xfrm>
            <a:off x="1339686" y="1205903"/>
            <a:ext cx="3074542" cy="2377574"/>
          </a:xfrm>
          <a:prstGeom prst="rect">
            <a:avLst/>
          </a:prstGeom>
          <a:noFill/>
        </p:spPr>
        <p:txBody>
          <a:bodyPr wrap="square" rtlCol="0">
            <a:spAutoFit/>
          </a:bodyPr>
          <a:lstStyle/>
          <a:p>
            <a:r>
              <a:rPr lang="en-US" sz="1350" dirty="0" err="1">
                <a:highlight>
                  <a:srgbClr val="FFFFFF"/>
                </a:highlight>
                <a:latin typeface="Consolas" panose="020B0609020204030204" pitchFamily="49" charset="0"/>
              </a:rPr>
              <a:t>document.onclick</a:t>
            </a:r>
            <a:r>
              <a:rPr lang="en-US" sz="1350" dirty="0">
                <a:highlight>
                  <a:srgbClr val="FFFFFF"/>
                </a:highlight>
                <a:latin typeface="Consolas" panose="020B0609020204030204" pitchFamily="49" charset="0"/>
              </a:rPr>
              <a:t> = </a:t>
            </a:r>
            <a:r>
              <a:rPr lang="en-US" sz="1350" dirty="0" err="1">
                <a:solidFill>
                  <a:srgbClr val="000000"/>
                </a:solidFill>
                <a:highlight>
                  <a:srgbClr val="FFFFFF"/>
                </a:highlight>
                <a:latin typeface="Consolas" panose="020B0609020204030204" pitchFamily="49" charset="0"/>
              </a:rPr>
              <a:t>randomish</a:t>
            </a:r>
            <a:r>
              <a:rPr lang="en-US" sz="1350" dirty="0">
                <a:solidFill>
                  <a:srgbClr val="000000"/>
                </a:solidFill>
                <a:highlight>
                  <a:srgbClr val="FFFFFF"/>
                </a:highlight>
                <a:latin typeface="Consolas" panose="020B0609020204030204" pitchFamily="49" charset="0"/>
              </a:rPr>
              <a:t>;</a:t>
            </a:r>
            <a:endParaRPr lang="en-US" sz="1350" dirty="0">
              <a:solidFill>
                <a:srgbClr val="0000FF"/>
              </a:solidFill>
              <a:highlight>
                <a:srgbClr val="FFFFFF"/>
              </a:highlight>
              <a:latin typeface="Consolas" panose="020B0609020204030204" pitchFamily="49" charset="0"/>
            </a:endParaRPr>
          </a:p>
          <a:p>
            <a:r>
              <a:rPr lang="en-US" sz="1350" dirty="0" err="1">
                <a:solidFill>
                  <a:srgbClr val="0000FF"/>
                </a:solidFill>
                <a:highlight>
                  <a:srgbClr val="FFFFFF"/>
                </a:highlight>
                <a:latin typeface="Consolas" panose="020B0609020204030204" pitchFamily="49" charset="0"/>
              </a:rPr>
              <a:t>var</a:t>
            </a:r>
            <a:r>
              <a:rPr lang="en-US" sz="1350" dirty="0">
                <a:solidFill>
                  <a:srgbClr val="0000FF"/>
                </a:solidFill>
                <a:highlight>
                  <a:srgbClr val="FFFFFF"/>
                </a:highlight>
                <a:latin typeface="Consolas" panose="020B0609020204030204" pitchFamily="49" charset="0"/>
              </a:rPr>
              <a:t> </a:t>
            </a:r>
            <a:r>
              <a:rPr lang="en-US" sz="1350" dirty="0">
                <a:highlight>
                  <a:srgbClr val="FFFFFF"/>
                </a:highlight>
                <a:latin typeface="Consolas" panose="020B0609020204030204" pitchFamily="49" charset="0"/>
              </a:rPr>
              <a:t>point = </a:t>
            </a:r>
            <a:r>
              <a:rPr lang="en-US" sz="1350" dirty="0">
                <a:solidFill>
                  <a:srgbClr val="0000FF"/>
                </a:solidFill>
                <a:highlight>
                  <a:srgbClr val="FFFFFF"/>
                </a:highlight>
                <a:latin typeface="Consolas" panose="020B0609020204030204" pitchFamily="49" charset="0"/>
              </a:rPr>
              <a:t>new</a:t>
            </a:r>
            <a:r>
              <a:rPr lang="en-US" sz="1350" dirty="0">
                <a:highlight>
                  <a:srgbClr val="FFFFFF"/>
                </a:highlight>
                <a:latin typeface="Consolas" panose="020B0609020204030204" pitchFamily="49" charset="0"/>
              </a:rPr>
              <a:t> Point();</a:t>
            </a:r>
          </a:p>
          <a:p>
            <a:r>
              <a:rPr lang="en-US" sz="1350" dirty="0">
                <a:highlight>
                  <a:srgbClr val="FFFFFF"/>
                </a:highlight>
                <a:latin typeface="Consolas" panose="020B0609020204030204" pitchFamily="49" charset="0"/>
              </a:rPr>
              <a:t>…</a:t>
            </a:r>
          </a:p>
          <a:p>
            <a:r>
              <a:rPr lang="en-US" sz="1350" dirty="0">
                <a:solidFill>
                  <a:srgbClr val="0000FF"/>
                </a:solidFill>
                <a:highlight>
                  <a:srgbClr val="FFFFFF"/>
                </a:highlight>
                <a:latin typeface="Consolas" panose="020B0609020204030204" pitchFamily="49" charset="0"/>
              </a:rPr>
              <a:t>function</a:t>
            </a:r>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randomish</a:t>
            </a:r>
            <a:r>
              <a:rPr lang="en-US" sz="1350" dirty="0">
                <a:solidFill>
                  <a:srgbClr val="000000"/>
                </a:solidFill>
                <a:highlight>
                  <a:srgbClr val="FFFFFF"/>
                </a:highlight>
                <a:latin typeface="Consolas" panose="020B0609020204030204" pitchFamily="49" charset="0"/>
              </a:rPr>
              <a:t>() </a:t>
            </a:r>
            <a:r>
              <a:rPr lang="en-US" sz="1350" dirty="0">
                <a:solidFill>
                  <a:schemeClr val="accent6"/>
                </a:solidFill>
                <a:highlight>
                  <a:srgbClr val="FFFFFF"/>
                </a:highlight>
                <a:latin typeface="Consolas" panose="020B0609020204030204" pitchFamily="49" charset="0"/>
              </a:rPr>
              <a:t>//snapshot</a:t>
            </a:r>
          </a:p>
          <a:p>
            <a:r>
              <a:rPr lang="en-US" sz="1350" dirty="0">
                <a:solidFill>
                  <a:srgbClr val="000000"/>
                </a:solidFill>
                <a:highlight>
                  <a:srgbClr val="FFFFFF"/>
                </a:highlight>
                <a:latin typeface="Consolas" panose="020B0609020204030204" pitchFamily="49" charset="0"/>
              </a:rPr>
              <a:t>{ </a:t>
            </a:r>
          </a:p>
          <a:p>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point.x</a:t>
            </a:r>
            <a:r>
              <a:rPr lang="en-US" sz="1350" dirty="0">
                <a:solidFill>
                  <a:srgbClr val="000000"/>
                </a:solidFill>
                <a:highlight>
                  <a:srgbClr val="FFFFFF"/>
                </a:highlight>
                <a:latin typeface="Consolas" panose="020B0609020204030204" pitchFamily="49" charset="0"/>
              </a:rPr>
              <a:t> </a:t>
            </a:r>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Math.random</a:t>
            </a:r>
            <a:r>
              <a:rPr lang="en-US" sz="1350" dirty="0">
                <a:solidFill>
                  <a:srgbClr val="000000"/>
                </a:solidFill>
                <a:highlight>
                  <a:srgbClr val="FFFFFF"/>
                </a:highlight>
                <a:latin typeface="Consolas" panose="020B0609020204030204" pitchFamily="49" charset="0"/>
              </a:rPr>
              <a:t>() * 2;</a:t>
            </a:r>
            <a:endParaRPr lang="en-US" sz="1350" dirty="0">
              <a:solidFill>
                <a:srgbClr val="000000"/>
              </a:solidFill>
              <a:highlight>
                <a:srgbClr val="FFFFFF"/>
              </a:highlight>
              <a:latin typeface="Consolas" panose="020B0609020204030204" pitchFamily="49" charset="0"/>
            </a:endParaRPr>
          </a:p>
          <a:p>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point.y</a:t>
            </a:r>
            <a:r>
              <a:rPr lang="en-US" sz="1350" dirty="0">
                <a:solidFill>
                  <a:srgbClr val="000000"/>
                </a:solidFill>
                <a:highlight>
                  <a:srgbClr val="FFFFFF"/>
                </a:highlight>
                <a:latin typeface="Consolas" panose="020B0609020204030204" pitchFamily="49" charset="0"/>
              </a:rPr>
              <a:t> </a:t>
            </a:r>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point.x</a:t>
            </a:r>
            <a:r>
              <a:rPr lang="en-US" sz="1350" dirty="0">
                <a:solidFill>
                  <a:srgbClr val="000000"/>
                </a:solidFill>
                <a:highlight>
                  <a:srgbClr val="FFFFFF"/>
                </a:highlight>
                <a:latin typeface="Consolas" panose="020B0609020204030204" pitchFamily="49" charset="0"/>
              </a:rPr>
              <a:t>;</a:t>
            </a:r>
          </a:p>
          <a:p>
            <a:endParaRPr lang="en-US" sz="1350" dirty="0">
              <a:solidFill>
                <a:srgbClr val="000000"/>
              </a:solidFill>
              <a:highlight>
                <a:srgbClr val="FFFFFF"/>
              </a:highlight>
              <a:latin typeface="Consolas" panose="020B0609020204030204" pitchFamily="49" charset="0"/>
            </a:endParaRPr>
          </a:p>
          <a:p>
            <a:r>
              <a:rPr lang="en-US" sz="1350" dirty="0">
                <a:solidFill>
                  <a:srgbClr val="000000"/>
                </a:solidFill>
                <a:highlight>
                  <a:srgbClr val="FFFFFF"/>
                </a:highlight>
                <a:latin typeface="Consolas" panose="020B0609020204030204" pitchFamily="49" charset="0"/>
              </a:rPr>
              <a:t>  </a:t>
            </a:r>
            <a:r>
              <a:rPr lang="en-US" sz="1350" dirty="0">
                <a:solidFill>
                  <a:srgbClr val="0000FF"/>
                </a:solidFill>
                <a:highlight>
                  <a:srgbClr val="FFFFFF"/>
                </a:highlight>
                <a:latin typeface="Consolas" panose="020B0609020204030204" pitchFamily="49" charset="0"/>
              </a:rPr>
              <a:t>return</a:t>
            </a:r>
            <a:r>
              <a:rPr lang="en-US" sz="1350" dirty="0">
                <a:solidFill>
                  <a:srgbClr val="000000"/>
                </a:solidFill>
                <a:highlight>
                  <a:srgbClr val="FFFFFF"/>
                </a:highlight>
                <a:latin typeface="Consolas" panose="020B0609020204030204" pitchFamily="49" charset="0"/>
              </a:rPr>
              <a:t> </a:t>
            </a:r>
            <a:r>
              <a:rPr lang="en-US" sz="1350" dirty="0" err="1">
                <a:solidFill>
                  <a:srgbClr val="000000"/>
                </a:solidFill>
                <a:highlight>
                  <a:srgbClr val="FFFFFF"/>
                </a:highlight>
                <a:latin typeface="Consolas" panose="020B0609020204030204" pitchFamily="49" charset="0"/>
              </a:rPr>
              <a:t>point.x</a:t>
            </a:r>
            <a:r>
              <a:rPr lang="en-US" sz="1350" dirty="0">
                <a:solidFill>
                  <a:srgbClr val="000000"/>
                </a:solidFill>
                <a:highlight>
                  <a:srgbClr val="FFFFFF"/>
                </a:highlight>
                <a:latin typeface="Consolas" panose="020B0609020204030204" pitchFamily="49" charset="0"/>
              </a:rPr>
              <a:t>;</a:t>
            </a:r>
          </a:p>
          <a:p>
            <a:r>
              <a:rPr lang="en-US" sz="1350" dirty="0">
                <a:solidFill>
                  <a:srgbClr val="000000"/>
                </a:solidFill>
                <a:highlight>
                  <a:srgbClr val="FFFFFF"/>
                </a:highlight>
                <a:latin typeface="Consolas" panose="020B0609020204030204" pitchFamily="49" charset="0"/>
              </a:rPr>
              <a:t>}</a:t>
            </a:r>
            <a:endParaRPr lang="en-US" sz="1350" dirty="0"/>
          </a:p>
        </p:txBody>
      </p:sp>
      <p:sp>
        <p:nvSpPr>
          <p:cNvPr id="5" name="Right Arrow 4"/>
          <p:cNvSpPr/>
          <p:nvPr/>
        </p:nvSpPr>
        <p:spPr>
          <a:xfrm>
            <a:off x="954405" y="1839149"/>
            <a:ext cx="385281" cy="20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p:cNvSpPr/>
          <p:nvPr/>
        </p:nvSpPr>
        <p:spPr>
          <a:xfrm>
            <a:off x="954405" y="2255249"/>
            <a:ext cx="385281" cy="20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ight Arrow 8"/>
          <p:cNvSpPr/>
          <p:nvPr/>
        </p:nvSpPr>
        <p:spPr>
          <a:xfrm>
            <a:off x="954405" y="2484593"/>
            <a:ext cx="385281" cy="20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ight Arrow 9"/>
          <p:cNvSpPr/>
          <p:nvPr/>
        </p:nvSpPr>
        <p:spPr>
          <a:xfrm>
            <a:off x="954405" y="2856553"/>
            <a:ext cx="385281" cy="2080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p:cNvSpPr txBox="1"/>
          <p:nvPr/>
        </p:nvSpPr>
        <p:spPr>
          <a:xfrm>
            <a:off x="5350616" y="2658022"/>
            <a:ext cx="2725220" cy="300082"/>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“Log”: </a:t>
            </a:r>
            <a:r>
              <a:rPr lang="en-US" sz="1350" dirty="0">
                <a:latin typeface="Consolas" panose="020B0609020204030204" pitchFamily="49" charset="0"/>
                <a:cs typeface="Consolas" panose="020B0609020204030204" pitchFamily="49" charset="0"/>
              </a:rPr>
              <a:t>[</a:t>
            </a:r>
          </a:p>
        </p:txBody>
      </p:sp>
      <p:sp>
        <p:nvSpPr>
          <p:cNvPr id="15" name="TextBox 14"/>
          <p:cNvSpPr txBox="1"/>
          <p:nvPr/>
        </p:nvSpPr>
        <p:spPr>
          <a:xfrm>
            <a:off x="5350616" y="2658022"/>
            <a:ext cx="2725220" cy="300082"/>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endParaRPr lang="en-US" sz="1350" dirty="0">
              <a:latin typeface="Consolas" panose="020B0609020204030204" pitchFamily="49" charset="0"/>
              <a:cs typeface="Consolas" panose="020B0609020204030204" pitchFamily="49" charset="0"/>
            </a:endParaRPr>
          </a:p>
        </p:txBody>
      </p:sp>
      <p:sp>
        <p:nvSpPr>
          <p:cNvPr id="6" name="TextBox 5"/>
          <p:cNvSpPr txBox="1"/>
          <p:nvPr/>
        </p:nvSpPr>
        <p:spPr>
          <a:xfrm>
            <a:off x="5350618" y="1769825"/>
            <a:ext cx="2725220" cy="715581"/>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“point”: {“x”: 5, “y”: 3}</a:t>
            </a:r>
          </a:p>
          <a:p>
            <a:r>
              <a:rPr lang="en-US" sz="1350" dirty="0">
                <a:latin typeface="Consolas" panose="020B0609020204030204" pitchFamily="49" charset="0"/>
                <a:cs typeface="Consolas" panose="020B0609020204030204" pitchFamily="49" charset="0"/>
              </a:rPr>
              <a:t>}</a:t>
            </a:r>
          </a:p>
        </p:txBody>
      </p:sp>
      <p:sp>
        <p:nvSpPr>
          <p:cNvPr id="14" name="TextBox 13"/>
          <p:cNvSpPr txBox="1"/>
          <p:nvPr/>
        </p:nvSpPr>
        <p:spPr>
          <a:xfrm>
            <a:off x="5350617" y="1774733"/>
            <a:ext cx="2725220" cy="300082"/>
          </a:xfrm>
          <a:prstGeom prst="rect">
            <a:avLst/>
          </a:prstGeom>
          <a:noFill/>
        </p:spPr>
        <p:txBody>
          <a:bodyPr wrap="square" rtlCol="0">
            <a:spAutoFit/>
          </a:bodyPr>
          <a:lstStyle/>
          <a:p>
            <a:r>
              <a:rPr lang="en-US" sz="1350" dirty="0">
                <a:latin typeface="Consolas" panose="020B0609020204030204" pitchFamily="49" charset="0"/>
                <a:cs typeface="Consolas" panose="020B0609020204030204" pitchFamily="49" charset="0"/>
              </a:rPr>
              <a:t>“Snapshot”:</a:t>
            </a:r>
            <a:endParaRPr lang="en-US" sz="1350" dirty="0">
              <a:latin typeface="Consolas" panose="020B0609020204030204" pitchFamily="49" charset="0"/>
              <a:cs typeface="Consolas" panose="020B0609020204030204" pitchFamily="49" charset="0"/>
            </a:endParaRPr>
          </a:p>
        </p:txBody>
      </p:sp>
      <p:sp>
        <p:nvSpPr>
          <p:cNvPr id="11" name="TextBox 10"/>
          <p:cNvSpPr txBox="1"/>
          <p:nvPr/>
        </p:nvSpPr>
        <p:spPr>
          <a:xfrm>
            <a:off x="5350617" y="1769824"/>
            <a:ext cx="2725220" cy="300082"/>
          </a:xfrm>
          <a:prstGeom prst="rect">
            <a:avLst/>
          </a:prstGeom>
          <a:noFill/>
        </p:spPr>
        <p:txBody>
          <a:bodyPr wrap="square" rtlCol="0">
            <a:spAutoFit/>
          </a:bodyPr>
          <a:lstStyle/>
          <a:p>
            <a:r>
              <a:rPr lang="en-US" sz="1350" dirty="0">
                <a:highlight>
                  <a:srgbClr val="FFFFFF"/>
                </a:highlight>
                <a:latin typeface="Consolas" panose="020B0609020204030204" pitchFamily="49" charset="0"/>
                <a:cs typeface="Consolas" panose="020B0609020204030204" pitchFamily="49" charset="0"/>
              </a:rPr>
              <a:t> </a:t>
            </a:r>
            <a:r>
              <a:rPr lang="en-US" sz="1350" dirty="0">
                <a:highlight>
                  <a:srgbClr val="FFFFFF"/>
                </a:highlight>
                <a:latin typeface="Consolas" panose="020B0609020204030204" pitchFamily="49" charset="0"/>
                <a:cs typeface="Consolas" panose="020B0609020204030204" pitchFamily="49" charset="0"/>
              </a:rPr>
              <a:t>           </a:t>
            </a:r>
            <a:endParaRPr lang="en-US" sz="1350" dirty="0">
              <a:latin typeface="Consolas" panose="020B0609020204030204" pitchFamily="49" charset="0"/>
              <a:cs typeface="Consolas" panose="020B0609020204030204" pitchFamily="49" charset="0"/>
            </a:endParaRPr>
          </a:p>
        </p:txBody>
      </p:sp>
      <p:sp>
        <p:nvSpPr>
          <p:cNvPr id="20" name="Rectangle 19"/>
          <p:cNvSpPr/>
          <p:nvPr/>
        </p:nvSpPr>
        <p:spPr>
          <a:xfrm>
            <a:off x="954405" y="3530745"/>
            <a:ext cx="3377565" cy="7770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3" name="Straight Arrow Connector 12"/>
          <p:cNvCxnSpPr>
            <a:stCxn id="6" idx="1"/>
            <a:endCxn id="20" idx="0"/>
          </p:cNvCxnSpPr>
          <p:nvPr/>
        </p:nvCxnSpPr>
        <p:spPr>
          <a:xfrm flipH="1">
            <a:off x="2643188" y="2127616"/>
            <a:ext cx="2707430" cy="1403129"/>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3776472" y="2462322"/>
            <a:ext cx="1574147" cy="50332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280578" y="3616839"/>
            <a:ext cx="2725220" cy="715581"/>
          </a:xfrm>
          <a:prstGeom prst="rect">
            <a:avLst/>
          </a:prstGeom>
          <a:noFill/>
        </p:spPr>
        <p:txBody>
          <a:bodyPr wrap="square" rtlCol="0">
            <a:spAutoFit/>
          </a:bodyPr>
          <a:lstStyle/>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point -&gt; {“x”: 1, “y”: 1}</a:t>
            </a:r>
          </a:p>
          <a:p>
            <a:endParaRPr lang="en-US" sz="1350" dirty="0">
              <a:latin typeface="Consolas" panose="020B0609020204030204" pitchFamily="49" charset="0"/>
              <a:cs typeface="Consolas" panose="020B0609020204030204" pitchFamily="49" charset="0"/>
            </a:endParaRPr>
          </a:p>
        </p:txBody>
      </p:sp>
      <p:sp>
        <p:nvSpPr>
          <p:cNvPr id="26" name="TextBox 25"/>
          <p:cNvSpPr txBox="1"/>
          <p:nvPr/>
        </p:nvSpPr>
        <p:spPr>
          <a:xfrm>
            <a:off x="1280578" y="3613851"/>
            <a:ext cx="2725220" cy="715581"/>
          </a:xfrm>
          <a:prstGeom prst="rect">
            <a:avLst/>
          </a:prstGeom>
          <a:noFill/>
        </p:spPr>
        <p:txBody>
          <a:bodyPr wrap="square" rtlCol="0">
            <a:spAutoFit/>
          </a:bodyPr>
          <a:lstStyle/>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point -&gt; {“x”: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“y”: </a:t>
            </a:r>
            <a:r>
              <a:rPr lang="en-US" sz="1350" dirty="0">
                <a:latin typeface="Consolas" panose="020B0609020204030204" pitchFamily="49" charset="0"/>
                <a:cs typeface="Consolas" panose="020B0609020204030204" pitchFamily="49" charset="0"/>
              </a:rPr>
              <a:t>3</a:t>
            </a:r>
            <a:r>
              <a:rPr lang="en-US" sz="1350" dirty="0">
                <a:latin typeface="Consolas" panose="020B0609020204030204" pitchFamily="49" charset="0"/>
                <a:cs typeface="Consolas" panose="020B0609020204030204" pitchFamily="49" charset="0"/>
              </a:rPr>
              <a:t>}</a:t>
            </a:r>
          </a:p>
          <a:p>
            <a:endParaRPr lang="en-US" sz="1350" dirty="0">
              <a:latin typeface="Consolas" panose="020B0609020204030204" pitchFamily="49" charset="0"/>
              <a:cs typeface="Consolas" panose="020B0609020204030204" pitchFamily="49" charset="0"/>
            </a:endParaRPr>
          </a:p>
        </p:txBody>
      </p:sp>
      <p:sp>
        <p:nvSpPr>
          <p:cNvPr id="27" name="TextBox 26"/>
          <p:cNvSpPr txBox="1"/>
          <p:nvPr/>
        </p:nvSpPr>
        <p:spPr>
          <a:xfrm>
            <a:off x="1280578" y="3606240"/>
            <a:ext cx="2725220" cy="715581"/>
          </a:xfrm>
          <a:prstGeom prst="rect">
            <a:avLst/>
          </a:prstGeom>
          <a:noFill/>
        </p:spPr>
        <p:txBody>
          <a:bodyPr wrap="square" rtlCol="0">
            <a:spAutoFit/>
          </a:bodyPr>
          <a:lstStyle/>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1</a:t>
            </a:r>
          </a:p>
          <a:p>
            <a:endParaRPr lang="en-US" sz="1350" dirty="0">
              <a:latin typeface="Consolas" panose="020B0609020204030204" pitchFamily="49" charset="0"/>
              <a:cs typeface="Consolas" panose="020B0609020204030204" pitchFamily="49" charset="0"/>
            </a:endParaRPr>
          </a:p>
        </p:txBody>
      </p:sp>
      <p:sp>
        <p:nvSpPr>
          <p:cNvPr id="28" name="TextBox 27"/>
          <p:cNvSpPr txBox="1"/>
          <p:nvPr/>
        </p:nvSpPr>
        <p:spPr>
          <a:xfrm>
            <a:off x="1280578" y="3606240"/>
            <a:ext cx="2725220" cy="715581"/>
          </a:xfrm>
          <a:prstGeom prst="rect">
            <a:avLst/>
          </a:prstGeom>
          <a:noFill/>
        </p:spPr>
        <p:txBody>
          <a:bodyPr wrap="square" rtlCol="0">
            <a:spAutoFit/>
          </a:bodyPr>
          <a:lstStyle/>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5</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37066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xit" presetSubtype="0" fill="hold" grpId="0" nodeType="withEffect">
                                  <p:stCondLst>
                                    <p:cond delay="0"/>
                                  </p:stCondLst>
                                  <p:childTnLst>
                                    <p:animEffect transition="out" filter="fade">
                                      <p:cBhvr>
                                        <p:cTn id="18" dur="500"/>
                                        <p:tgtEl>
                                          <p:spTgt spid="25"/>
                                        </p:tgtEl>
                                      </p:cBhvr>
                                    </p:animEffect>
                                    <p:set>
                                      <p:cBhvr>
                                        <p:cTn id="19" dur="1" fill="hold">
                                          <p:stCondLst>
                                            <p:cond delay="499"/>
                                          </p:stCondLst>
                                        </p:cTn>
                                        <p:tgtEl>
                                          <p:spTgt spid="2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10" grpId="0" animBg="1"/>
      <p:bldP spid="25" grpId="0"/>
      <p:bldP spid="26" grpId="0"/>
      <p:bldP spid="27" grpId="0"/>
      <p:bldP spid="28" grpId="0"/>
      <p:bldP spid="2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a:xfrm>
            <a:off x="201930" y="890716"/>
            <a:ext cx="8740142" cy="4034484"/>
          </a:xfrm>
        </p:spPr>
        <p:txBody>
          <a:bodyPr/>
          <a:lstStyle/>
          <a:p>
            <a:pPr marL="457200" indent="-457200">
              <a:buFont typeface="Arial" panose="020B0604020202020204" pitchFamily="34" charset="0"/>
              <a:buChar char="•"/>
            </a:pPr>
            <a:r>
              <a:rPr lang="en-US" dirty="0" smtClean="0"/>
              <a:t>A research project at the moment</a:t>
            </a:r>
          </a:p>
          <a:p>
            <a:pPr marL="457200" indent="-457200">
              <a:buFont typeface="Arial" panose="020B0604020202020204" pitchFamily="34" charset="0"/>
              <a:buChar char="•"/>
            </a:pPr>
            <a:r>
              <a:rPr lang="en-US" dirty="0" smtClean="0"/>
              <a:t>Hoping to ship as an experimental feature in a future flight</a:t>
            </a:r>
            <a:endParaRPr lang="en-US" dirty="0"/>
          </a:p>
        </p:txBody>
      </p:sp>
      <p:sp>
        <p:nvSpPr>
          <p:cNvPr id="2" name="Title 1"/>
          <p:cNvSpPr>
            <a:spLocks noGrp="1"/>
          </p:cNvSpPr>
          <p:nvPr>
            <p:ph type="title"/>
          </p:nvPr>
        </p:nvSpPr>
        <p:spPr/>
        <p:txBody>
          <a:bodyPr/>
          <a:lstStyle/>
          <a:p>
            <a:r>
              <a:rPr lang="en-US" dirty="0" smtClean="0"/>
              <a:t>Time Travel Debugging</a:t>
            </a:r>
            <a:endParaRPr lang="en-US" dirty="0"/>
          </a:p>
        </p:txBody>
      </p:sp>
    </p:spTree>
    <p:extLst>
      <p:ext uri="{BB962C8B-B14F-4D97-AF65-F5344CB8AC3E}">
        <p14:creationId xmlns:p14="http://schemas.microsoft.com/office/powerpoint/2010/main" val="241390594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177D7"/>
        </a:solidFill>
        <a:effectLst/>
      </p:bgPr>
    </p:bg>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5201" r="5201"/>
          <a:stretch>
            <a:fillRect/>
          </a:stretch>
        </p:blipFill>
        <p:spPr>
          <a:solidFill>
            <a:schemeClr val="bg1"/>
          </a:solidFill>
        </p:spPr>
      </p:pic>
      <p:sp>
        <p:nvSpPr>
          <p:cNvPr id="3" name="Text Placeholder 2"/>
          <p:cNvSpPr>
            <a:spLocks noGrp="1"/>
          </p:cNvSpPr>
          <p:nvPr>
            <p:ph type="body" sz="quarter" idx="16"/>
          </p:nvPr>
        </p:nvSpPr>
        <p:spPr>
          <a:xfrm>
            <a:off x="4978217" y="1957738"/>
            <a:ext cx="3799072" cy="1228028"/>
          </a:xfrm>
        </p:spPr>
        <p:txBody>
          <a:bodyPr/>
          <a:lstStyle/>
          <a:p>
            <a:r>
              <a:rPr lang="en-US" dirty="0" smtClean="0"/>
              <a:t>For more checkout the channel 9 talk</a:t>
            </a:r>
          </a:p>
          <a:p>
            <a:r>
              <a:rPr lang="en-US" sz="1400" dirty="0"/>
              <a:t>(http://channel9.msdn.com</a:t>
            </a:r>
            <a:r>
              <a:rPr lang="en-US" sz="1400" dirty="0" smtClean="0"/>
              <a:t>/)</a:t>
            </a:r>
            <a:endParaRPr lang="en-US" sz="1400" dirty="0"/>
          </a:p>
        </p:txBody>
      </p:sp>
    </p:spTree>
    <p:extLst>
      <p:ext uri="{BB962C8B-B14F-4D97-AF65-F5344CB8AC3E}">
        <p14:creationId xmlns:p14="http://schemas.microsoft.com/office/powerpoint/2010/main" val="208874059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3729039" y="1386812"/>
            <a:ext cx="5048251" cy="2369880"/>
          </a:xfrm>
        </p:spPr>
        <p:txBody>
          <a:bodyPr/>
          <a:lstStyle/>
          <a:p>
            <a:r>
              <a:rPr lang="en-US" b="1" dirty="0" smtClean="0"/>
              <a:t>uservoice</a:t>
            </a:r>
            <a:r>
              <a:rPr lang="en-US" dirty="0" smtClean="0"/>
              <a:t>.modern.ie</a:t>
            </a:r>
          </a:p>
          <a:p>
            <a:r>
              <a:rPr lang="en-US" dirty="0" smtClean="0"/>
              <a:t>connect.microsoft.com</a:t>
            </a:r>
          </a:p>
          <a:p>
            <a:r>
              <a:rPr lang="en-US" dirty="0" smtClean="0"/>
              <a:t>github.com/</a:t>
            </a:r>
            <a:r>
              <a:rPr lang="en-US" dirty="0" err="1" smtClean="0"/>
              <a:t>microsoft</a:t>
            </a:r>
            <a:endParaRPr lang="en-US" dirty="0"/>
          </a:p>
          <a:p>
            <a:r>
              <a:rPr lang="en-US" dirty="0" smtClean="0"/>
              <a:t>@</a:t>
            </a:r>
            <a:r>
              <a:rPr lang="en-US" dirty="0" err="1" smtClean="0"/>
              <a:t>IEDevTools</a:t>
            </a:r>
            <a:endParaRPr lang="en-US" dirty="0" smtClean="0"/>
          </a:p>
          <a:p>
            <a:endParaRPr lang="en-US" dirty="0"/>
          </a:p>
        </p:txBody>
      </p:sp>
      <p:pic>
        <p:nvPicPr>
          <p:cNvPr id="16" name="Picture Placeholder 15"/>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2434" r="12434"/>
          <a:stretch>
            <a:fillRect/>
          </a:stretch>
        </p:blipFill>
        <p:spPr/>
      </p:pic>
      <p:sp>
        <p:nvSpPr>
          <p:cNvPr id="10" name="Text Placeholder 9"/>
          <p:cNvSpPr>
            <a:spLocks noGrp="1"/>
          </p:cNvSpPr>
          <p:nvPr>
            <p:ph type="body" sz="quarter" idx="17"/>
          </p:nvPr>
        </p:nvSpPr>
        <p:spPr>
          <a:xfrm>
            <a:off x="374651" y="377825"/>
            <a:ext cx="8928676" cy="546100"/>
          </a:xfrm>
        </p:spPr>
        <p:txBody>
          <a:bodyPr/>
          <a:lstStyle/>
          <a:p>
            <a:pPr marL="0" indent="0">
              <a:buNone/>
            </a:pPr>
            <a:r>
              <a:rPr lang="en-US" dirty="0" smtClean="0">
                <a:solidFill>
                  <a:schemeClr val="bg1"/>
                </a:solidFill>
              </a:rPr>
              <a:t>Join in and help build better tools for </a:t>
            </a:r>
            <a:r>
              <a:rPr lang="en-US" i="1" dirty="0" smtClean="0">
                <a:solidFill>
                  <a:schemeClr val="bg1"/>
                </a:solidFill>
              </a:rPr>
              <a:t>you</a:t>
            </a:r>
            <a:endParaRPr lang="en-US" i="1" dirty="0">
              <a:solidFill>
                <a:schemeClr val="bg1"/>
              </a:solidFill>
            </a:endParaRPr>
          </a:p>
        </p:txBody>
      </p:sp>
    </p:spTree>
    <p:extLst>
      <p:ext uri="{BB962C8B-B14F-4D97-AF65-F5344CB8AC3E}">
        <p14:creationId xmlns:p14="http://schemas.microsoft.com/office/powerpoint/2010/main" val="40063908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0" y="483989"/>
            <a:ext cx="9144000" cy="3770263"/>
          </a:xfrm>
          <a:prstGeom prst="rect">
            <a:avLst/>
          </a:prstGeom>
          <a:noFill/>
        </p:spPr>
        <p:txBody>
          <a:bodyPr wrap="square" rtlCol="0">
            <a:spAutoFit/>
          </a:bodyPr>
          <a:lstStyle/>
          <a:p>
            <a:pPr algn="ctr"/>
            <a:r>
              <a:rPr lang="en-US" sz="23900" dirty="0" smtClean="0">
                <a:solidFill>
                  <a:schemeClr val="bg2"/>
                </a:solidFill>
              </a:rPr>
              <a:t>?</a:t>
            </a:r>
          </a:p>
        </p:txBody>
      </p:sp>
      <p:sp>
        <p:nvSpPr>
          <p:cNvPr id="6" name="TextBox 5"/>
          <p:cNvSpPr txBox="1"/>
          <p:nvPr/>
        </p:nvSpPr>
        <p:spPr>
          <a:xfrm>
            <a:off x="416926" y="3884920"/>
            <a:ext cx="8278698" cy="646331"/>
          </a:xfrm>
          <a:prstGeom prst="rect">
            <a:avLst/>
          </a:prstGeom>
          <a:noFill/>
        </p:spPr>
        <p:txBody>
          <a:bodyPr wrap="square" rtlCol="0">
            <a:spAutoFit/>
          </a:bodyPr>
          <a:lstStyle/>
          <a:p>
            <a:pPr algn="ctr"/>
            <a:r>
              <a:rPr lang="en-US" dirty="0" smtClean="0">
                <a:solidFill>
                  <a:schemeClr val="bg2"/>
                </a:solidFill>
              </a:rPr>
              <a:t>QUESTIONS</a:t>
            </a:r>
          </a:p>
          <a:p>
            <a:pPr algn="ctr"/>
            <a:r>
              <a:rPr lang="en-US" dirty="0" smtClean="0">
                <a:solidFill>
                  <a:schemeClr val="bg2"/>
                </a:solidFill>
              </a:rPr>
              <a:t>(office hours next)</a:t>
            </a:r>
          </a:p>
        </p:txBody>
      </p:sp>
    </p:spTree>
    <p:extLst>
      <p:ext uri="{BB962C8B-B14F-4D97-AF65-F5344CB8AC3E}">
        <p14:creationId xmlns:p14="http://schemas.microsoft.com/office/powerpoint/2010/main" val="20311131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8476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ln w="6350">
            <a:noFill/>
          </a:ln>
        </p:spPr>
        <p:txBody>
          <a:bodyPr/>
          <a:lstStyle/>
          <a:p>
            <a:pPr marL="0" indent="0">
              <a:buNone/>
            </a:pPr>
            <a:r>
              <a:rPr lang="en-US" dirty="0" smtClean="0">
                <a:solidFill>
                  <a:schemeClr val="tx1"/>
                </a:solidFill>
              </a:rPr>
              <a:t>Browser Tools – A lot in common</a:t>
            </a:r>
            <a:endParaRPr lang="en-US" dirty="0">
              <a:solidFill>
                <a:schemeClr val="tx1"/>
              </a:solidFill>
            </a:endParaRPr>
          </a:p>
        </p:txBody>
      </p:sp>
      <p:sp>
        <p:nvSpPr>
          <p:cNvPr id="7" name="Rectangle 6"/>
          <p:cNvSpPr/>
          <p:nvPr/>
        </p:nvSpPr>
        <p:spPr>
          <a:xfrm>
            <a:off x="3873500" y="1304923"/>
            <a:ext cx="5105400" cy="366712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3" name="TextBox 12"/>
          <p:cNvSpPr txBox="1"/>
          <p:nvPr/>
        </p:nvSpPr>
        <p:spPr>
          <a:xfrm>
            <a:off x="3949700" y="1341992"/>
            <a:ext cx="3022600" cy="3139321"/>
          </a:xfrm>
          <a:prstGeom prst="rect">
            <a:avLst/>
          </a:prstGeom>
          <a:noFill/>
        </p:spPr>
        <p:txBody>
          <a:bodyPr wrap="square" rtlCol="0">
            <a:spAutoFit/>
          </a:bodyPr>
          <a:lstStyle/>
          <a:p>
            <a:r>
              <a:rPr lang="en-US" dirty="0" smtClean="0">
                <a:solidFill>
                  <a:schemeClr val="bg2">
                    <a:lumMod val="50000"/>
                  </a:schemeClr>
                </a:solidFill>
              </a:rPr>
              <a:t>DOM Inspection</a:t>
            </a:r>
          </a:p>
          <a:p>
            <a:r>
              <a:rPr lang="en-US" dirty="0" smtClean="0">
                <a:solidFill>
                  <a:schemeClr val="bg2">
                    <a:lumMod val="50000"/>
                  </a:schemeClr>
                </a:solidFill>
              </a:rPr>
              <a:t>Style Tracing</a:t>
            </a:r>
          </a:p>
          <a:p>
            <a:r>
              <a:rPr lang="en-US" dirty="0" smtClean="0">
                <a:solidFill>
                  <a:schemeClr val="bg2">
                    <a:lumMod val="50000"/>
                  </a:schemeClr>
                </a:solidFill>
              </a:rPr>
              <a:t>Computed Properties</a:t>
            </a:r>
          </a:p>
          <a:p>
            <a:r>
              <a:rPr lang="en-US" dirty="0" smtClean="0">
                <a:solidFill>
                  <a:schemeClr val="bg2">
                    <a:lumMod val="50000"/>
                  </a:schemeClr>
                </a:solidFill>
              </a:rPr>
              <a:t>Layout View</a:t>
            </a:r>
          </a:p>
          <a:p>
            <a:r>
              <a:rPr lang="en-US" dirty="0" smtClean="0">
                <a:solidFill>
                  <a:schemeClr val="bg2">
                    <a:lumMod val="50000"/>
                  </a:schemeClr>
                </a:solidFill>
              </a:rPr>
              <a:t>Color Picker</a:t>
            </a:r>
          </a:p>
          <a:p>
            <a:r>
              <a:rPr lang="en-US" dirty="0" smtClean="0">
                <a:solidFill>
                  <a:schemeClr val="bg2">
                    <a:lumMod val="50000"/>
                  </a:schemeClr>
                </a:solidFill>
              </a:rPr>
              <a:t>Debugger</a:t>
            </a:r>
          </a:p>
          <a:p>
            <a:r>
              <a:rPr lang="en-US" dirty="0" smtClean="0">
                <a:solidFill>
                  <a:schemeClr val="bg2">
                    <a:lumMod val="50000"/>
                  </a:schemeClr>
                </a:solidFill>
              </a:rPr>
              <a:t>Breakpoints</a:t>
            </a:r>
          </a:p>
          <a:p>
            <a:r>
              <a:rPr lang="en-US" dirty="0" smtClean="0">
                <a:solidFill>
                  <a:schemeClr val="bg2">
                    <a:lumMod val="50000"/>
                  </a:schemeClr>
                </a:solidFill>
              </a:rPr>
              <a:t>Watches</a:t>
            </a:r>
          </a:p>
          <a:p>
            <a:r>
              <a:rPr lang="en-US" dirty="0" smtClean="0">
                <a:solidFill>
                  <a:schemeClr val="bg2">
                    <a:lumMod val="50000"/>
                  </a:schemeClr>
                </a:solidFill>
              </a:rPr>
              <a:t>Console</a:t>
            </a:r>
          </a:p>
          <a:p>
            <a:r>
              <a:rPr lang="en-US" dirty="0" smtClean="0">
                <a:solidFill>
                  <a:schemeClr val="bg2">
                    <a:lumMod val="50000"/>
                  </a:schemeClr>
                </a:solidFill>
              </a:rPr>
              <a:t>Console API</a:t>
            </a:r>
          </a:p>
          <a:p>
            <a:endParaRPr lang="en-US" dirty="0" smtClean="0">
              <a:solidFill>
                <a:schemeClr val="bg2">
                  <a:lumMod val="50000"/>
                </a:schemeClr>
              </a:solidFill>
            </a:endParaRPr>
          </a:p>
        </p:txBody>
      </p:sp>
      <p:sp>
        <p:nvSpPr>
          <p:cNvPr id="9" name="TextBox 8"/>
          <p:cNvSpPr txBox="1"/>
          <p:nvPr/>
        </p:nvSpPr>
        <p:spPr>
          <a:xfrm>
            <a:off x="6591300" y="1341991"/>
            <a:ext cx="3022600" cy="3416320"/>
          </a:xfrm>
          <a:prstGeom prst="rect">
            <a:avLst/>
          </a:prstGeom>
          <a:noFill/>
        </p:spPr>
        <p:txBody>
          <a:bodyPr wrap="square" rtlCol="0">
            <a:spAutoFit/>
          </a:bodyPr>
          <a:lstStyle/>
          <a:p>
            <a:r>
              <a:rPr lang="en-US" dirty="0" smtClean="0">
                <a:solidFill>
                  <a:schemeClr val="bg2">
                    <a:lumMod val="50000"/>
                  </a:schemeClr>
                </a:solidFill>
              </a:rPr>
              <a:t>CPU profiling</a:t>
            </a:r>
          </a:p>
          <a:p>
            <a:r>
              <a:rPr lang="en-US" dirty="0" smtClean="0">
                <a:solidFill>
                  <a:schemeClr val="bg2">
                    <a:lumMod val="50000"/>
                  </a:schemeClr>
                </a:solidFill>
              </a:rPr>
              <a:t>Style profiling</a:t>
            </a:r>
          </a:p>
          <a:p>
            <a:r>
              <a:rPr lang="en-US" dirty="0" smtClean="0">
                <a:solidFill>
                  <a:schemeClr val="bg2">
                    <a:lumMod val="50000"/>
                  </a:schemeClr>
                </a:solidFill>
              </a:rPr>
              <a:t>Network </a:t>
            </a:r>
            <a:r>
              <a:rPr lang="en-US" dirty="0">
                <a:solidFill>
                  <a:schemeClr val="bg2">
                    <a:lumMod val="50000"/>
                  </a:schemeClr>
                </a:solidFill>
              </a:rPr>
              <a:t>tracing</a:t>
            </a:r>
          </a:p>
          <a:p>
            <a:r>
              <a:rPr lang="en-US" dirty="0">
                <a:solidFill>
                  <a:schemeClr val="bg2">
                    <a:lumMod val="50000"/>
                  </a:schemeClr>
                </a:solidFill>
              </a:rPr>
              <a:t>Heap snapshots</a:t>
            </a:r>
          </a:p>
          <a:p>
            <a:r>
              <a:rPr lang="en-US" dirty="0">
                <a:solidFill>
                  <a:schemeClr val="bg2">
                    <a:lumMod val="50000"/>
                  </a:schemeClr>
                </a:solidFill>
              </a:rPr>
              <a:t>Snapshot </a:t>
            </a:r>
            <a:r>
              <a:rPr lang="en-US" dirty="0" smtClean="0">
                <a:solidFill>
                  <a:schemeClr val="bg2">
                    <a:lumMod val="50000"/>
                  </a:schemeClr>
                </a:solidFill>
              </a:rPr>
              <a:t>diffing</a:t>
            </a:r>
          </a:p>
          <a:p>
            <a:r>
              <a:rPr lang="en-US" dirty="0" smtClean="0">
                <a:solidFill>
                  <a:schemeClr val="bg2">
                    <a:lumMod val="50000"/>
                  </a:schemeClr>
                </a:solidFill>
              </a:rPr>
              <a:t>Auto </a:t>
            </a:r>
            <a:r>
              <a:rPr lang="en-US" dirty="0">
                <a:solidFill>
                  <a:schemeClr val="bg2">
                    <a:lumMod val="50000"/>
                  </a:schemeClr>
                </a:solidFill>
              </a:rPr>
              <a:t>completion</a:t>
            </a:r>
          </a:p>
          <a:p>
            <a:r>
              <a:rPr lang="en-US" dirty="0">
                <a:solidFill>
                  <a:schemeClr val="bg2">
                    <a:lumMod val="50000"/>
                  </a:schemeClr>
                </a:solidFill>
              </a:rPr>
              <a:t>Inspect element</a:t>
            </a:r>
          </a:p>
          <a:p>
            <a:r>
              <a:rPr lang="en-US" dirty="0">
                <a:solidFill>
                  <a:schemeClr val="bg2">
                    <a:lumMod val="50000"/>
                  </a:schemeClr>
                </a:solidFill>
              </a:rPr>
              <a:t>Pretty printing</a:t>
            </a:r>
          </a:p>
          <a:p>
            <a:endParaRPr lang="en-US" dirty="0" smtClean="0">
              <a:solidFill>
                <a:schemeClr val="bg2">
                  <a:lumMod val="50000"/>
                </a:schemeClr>
              </a:solidFill>
            </a:endParaRPr>
          </a:p>
          <a:p>
            <a:endParaRPr lang="en-US" dirty="0">
              <a:solidFill>
                <a:schemeClr val="bg2">
                  <a:lumMod val="50000"/>
                </a:schemeClr>
              </a:solidFill>
            </a:endParaRPr>
          </a:p>
          <a:p>
            <a:endParaRPr lang="en-US" dirty="0" smtClean="0">
              <a:solidFill>
                <a:schemeClr val="bg2">
                  <a:lumMod val="50000"/>
                </a:schemeClr>
              </a:solidFill>
            </a:endParaRPr>
          </a:p>
          <a:p>
            <a:endParaRPr lang="en-US" dirty="0" smtClean="0">
              <a:solidFill>
                <a:schemeClr val="bg2">
                  <a:lumMod val="50000"/>
                </a:schemeClr>
              </a:solidFill>
            </a:endParaRPr>
          </a:p>
        </p:txBody>
      </p:sp>
      <p:sp>
        <p:nvSpPr>
          <p:cNvPr id="4" name="TextBox 3"/>
          <p:cNvSpPr txBox="1"/>
          <p:nvPr/>
        </p:nvSpPr>
        <p:spPr>
          <a:xfrm>
            <a:off x="4725987" y="4357349"/>
            <a:ext cx="3635375" cy="369332"/>
          </a:xfrm>
          <a:prstGeom prst="rect">
            <a:avLst/>
          </a:prstGeom>
          <a:noFill/>
        </p:spPr>
        <p:txBody>
          <a:bodyPr wrap="square" rtlCol="0">
            <a:spAutoFit/>
          </a:bodyPr>
          <a:lstStyle/>
          <a:p>
            <a:r>
              <a:rPr lang="en-US" dirty="0" smtClean="0"/>
              <a:t>So, so many tools in the tool box</a:t>
            </a:r>
          </a:p>
        </p:txBody>
      </p:sp>
      <p:sp>
        <p:nvSpPr>
          <p:cNvPr id="15" name="Oval 1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7" name="Oval 16"/>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8" name="Oval 17"/>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20" name="Picture 1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sp>
        <p:nvSpPr>
          <p:cNvPr id="3" name="TextBox 2"/>
          <p:cNvSpPr txBox="1"/>
          <p:nvPr/>
        </p:nvSpPr>
        <p:spPr>
          <a:xfrm>
            <a:off x="-15337" y="4881890"/>
            <a:ext cx="3757363" cy="261610"/>
          </a:xfrm>
          <a:prstGeom prst="rect">
            <a:avLst/>
          </a:prstGeom>
          <a:noFill/>
        </p:spPr>
        <p:txBody>
          <a:bodyPr wrap="square" rtlCol="0">
            <a:spAutoFit/>
          </a:bodyPr>
          <a:lstStyle/>
          <a:p>
            <a:r>
              <a:rPr lang="en-US" sz="1100" dirty="0" smtClean="0">
                <a:solidFill>
                  <a:schemeClr val="bg2">
                    <a:lumMod val="50000"/>
                  </a:schemeClr>
                </a:solidFill>
              </a:rPr>
              <a:t>*Not to scale or remotely mathematically sound!</a:t>
            </a:r>
          </a:p>
        </p:txBody>
      </p:sp>
      <p:sp>
        <p:nvSpPr>
          <p:cNvPr id="8" name="TextBox 7"/>
          <p:cNvSpPr txBox="1"/>
          <p:nvPr/>
        </p:nvSpPr>
        <p:spPr>
          <a:xfrm>
            <a:off x="1392373" y="2831056"/>
            <a:ext cx="1056700" cy="646331"/>
          </a:xfrm>
          <a:prstGeom prst="rect">
            <a:avLst/>
          </a:prstGeom>
          <a:noFill/>
        </p:spPr>
        <p:txBody>
          <a:bodyPr wrap="none" rtlCol="0">
            <a:spAutoFit/>
          </a:bodyPr>
          <a:lstStyle/>
          <a:p>
            <a:pPr algn="ctr"/>
            <a:r>
              <a:rPr lang="en-US" dirty="0" smtClean="0">
                <a:solidFill>
                  <a:schemeClr val="bg2"/>
                </a:solidFill>
              </a:rPr>
              <a:t>The 80%</a:t>
            </a:r>
            <a:br>
              <a:rPr lang="en-US" dirty="0" smtClean="0">
                <a:solidFill>
                  <a:schemeClr val="bg2"/>
                </a:solidFill>
              </a:rPr>
            </a:br>
            <a:r>
              <a:rPr lang="en-US" dirty="0" smtClean="0">
                <a:solidFill>
                  <a:schemeClr val="bg2"/>
                </a:solidFill>
              </a:rPr>
              <a:t>Case</a:t>
            </a: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048" y="4288093"/>
            <a:ext cx="329568" cy="357424"/>
          </a:xfrm>
          <a:prstGeom prst="rect">
            <a:avLst/>
          </a:prstGeom>
        </p:spPr>
      </p:pic>
    </p:spTree>
    <p:extLst>
      <p:ext uri="{BB962C8B-B14F-4D97-AF65-F5344CB8AC3E}">
        <p14:creationId xmlns:p14="http://schemas.microsoft.com/office/powerpoint/2010/main" val="8046088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6" name="Oval 35"/>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 name="Oval 2"/>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2" name="Text Placeholder 1"/>
          <p:cNvSpPr>
            <a:spLocks noGrp="1"/>
          </p:cNvSpPr>
          <p:nvPr>
            <p:ph type="body" sz="quarter" idx="15"/>
          </p:nvPr>
        </p:nvSpPr>
        <p:spPr>
          <a:ln w="6350">
            <a:noFill/>
          </a:ln>
        </p:spPr>
        <p:txBody>
          <a:bodyPr/>
          <a:lstStyle/>
          <a:p>
            <a:pPr marL="0" indent="0">
              <a:buNone/>
            </a:pPr>
            <a:r>
              <a:rPr lang="en-US" dirty="0">
                <a:solidFill>
                  <a:schemeClr val="tx1"/>
                </a:solidFill>
              </a:rPr>
              <a:t>Browser Tools </a:t>
            </a:r>
            <a:r>
              <a:rPr lang="en-US" dirty="0" smtClean="0">
                <a:solidFill>
                  <a:schemeClr val="tx1"/>
                </a:solidFill>
              </a:rPr>
              <a:t>– A little unique </a:t>
            </a:r>
            <a:endParaRPr lang="en-US" dirty="0">
              <a:solidFill>
                <a:schemeClr val="tx1"/>
              </a:solidFill>
            </a:endParaRPr>
          </a:p>
        </p:txBody>
      </p:sp>
      <p:sp>
        <p:nvSpPr>
          <p:cNvPr id="7" name="Rectangle 6"/>
          <p:cNvSpPr/>
          <p:nvPr/>
        </p:nvSpPr>
        <p:spPr>
          <a:xfrm>
            <a:off x="3873500" y="13049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8" name="Rectangle 7"/>
          <p:cNvSpPr/>
          <p:nvPr/>
        </p:nvSpPr>
        <p:spPr>
          <a:xfrm>
            <a:off x="3873500" y="249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0" name="Rectangle 9"/>
          <p:cNvSpPr/>
          <p:nvPr/>
        </p:nvSpPr>
        <p:spPr>
          <a:xfrm>
            <a:off x="3873500" y="376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5" name="TextBox 14"/>
          <p:cNvSpPr txBox="1"/>
          <p:nvPr/>
        </p:nvSpPr>
        <p:spPr>
          <a:xfrm>
            <a:off x="3875475" y="3744345"/>
            <a:ext cx="1951043" cy="1077218"/>
          </a:xfrm>
          <a:prstGeom prst="rect">
            <a:avLst/>
          </a:prstGeom>
          <a:noFill/>
        </p:spPr>
        <p:txBody>
          <a:bodyPr wrap="square" rtlCol="0">
            <a:spAutoFit/>
          </a:bodyPr>
          <a:lstStyle/>
          <a:p>
            <a:r>
              <a:rPr lang="en-US" sz="1600" dirty="0" err="1" smtClean="0">
                <a:solidFill>
                  <a:schemeClr val="tx1">
                    <a:lumMod val="50000"/>
                    <a:lumOff val="50000"/>
                  </a:schemeClr>
                </a:solidFill>
              </a:rPr>
              <a:t>TracePoints</a:t>
            </a:r>
            <a:endParaRPr lang="en-US" sz="1600" dirty="0" smtClean="0">
              <a:solidFill>
                <a:schemeClr val="tx1">
                  <a:lumMod val="50000"/>
                  <a:lumOff val="50000"/>
                </a:schemeClr>
              </a:solidFill>
            </a:endParaRPr>
          </a:p>
          <a:p>
            <a:r>
              <a:rPr lang="en-US" sz="1600" dirty="0" smtClean="0">
                <a:solidFill>
                  <a:schemeClr val="tx1">
                    <a:lumMod val="50000"/>
                    <a:lumOff val="50000"/>
                  </a:schemeClr>
                </a:solidFill>
              </a:rPr>
              <a:t>Statement level JS</a:t>
            </a:r>
          </a:p>
          <a:p>
            <a:r>
              <a:rPr lang="en-US" sz="1600" b="1" dirty="0" smtClean="0">
                <a:solidFill>
                  <a:schemeClr val="tx1">
                    <a:lumMod val="50000"/>
                    <a:lumOff val="50000"/>
                  </a:schemeClr>
                </a:solidFill>
              </a:rPr>
              <a:t>Just my code</a:t>
            </a:r>
          </a:p>
          <a:p>
            <a:r>
              <a:rPr lang="en-US" sz="1600" dirty="0" smtClean="0">
                <a:solidFill>
                  <a:schemeClr val="tx1">
                    <a:lumMod val="50000"/>
                    <a:lumOff val="50000"/>
                  </a:schemeClr>
                </a:solidFill>
              </a:rPr>
              <a:t>Find references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16" name="Picture 1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013" y="2541538"/>
            <a:ext cx="496887" cy="496887"/>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643" y="1354911"/>
            <a:ext cx="455625" cy="455625"/>
          </a:xfrm>
          <a:prstGeom prst="rect">
            <a:avLst/>
          </a:prstGeom>
        </p:spPr>
      </p:pic>
      <p:sp>
        <p:nvSpPr>
          <p:cNvPr id="22" name="TextBox 21"/>
          <p:cNvSpPr txBox="1"/>
          <p:nvPr/>
        </p:nvSpPr>
        <p:spPr>
          <a:xfrm>
            <a:off x="5889626" y="3743323"/>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Set next statement</a:t>
            </a:r>
          </a:p>
          <a:p>
            <a:r>
              <a:rPr lang="en-US" sz="1600" b="1" dirty="0" smtClean="0">
                <a:solidFill>
                  <a:schemeClr val="tx1">
                    <a:lumMod val="50000"/>
                    <a:lumOff val="50000"/>
                  </a:schemeClr>
                </a:solidFill>
              </a:rPr>
              <a:t>Track changes</a:t>
            </a:r>
          </a:p>
          <a:p>
            <a:r>
              <a:rPr lang="en-US" sz="1600" dirty="0" smtClean="0">
                <a:solidFill>
                  <a:schemeClr val="tx1">
                    <a:lumMod val="50000"/>
                    <a:lumOff val="50000"/>
                  </a:schemeClr>
                </a:solidFill>
              </a:rPr>
              <a:t>TypeScript </a:t>
            </a:r>
            <a:r>
              <a:rPr lang="en-US" sz="1600" dirty="0" err="1" smtClean="0">
                <a:solidFill>
                  <a:schemeClr val="tx1">
                    <a:lumMod val="50000"/>
                    <a:lumOff val="50000"/>
                  </a:schemeClr>
                </a:solidFill>
              </a:rPr>
              <a:t>colouring</a:t>
            </a:r>
            <a:endParaRPr lang="en-US" sz="1600" dirty="0" smtClean="0">
              <a:solidFill>
                <a:schemeClr val="tx1">
                  <a:lumMod val="50000"/>
                  <a:lumOff val="50000"/>
                </a:schemeClr>
              </a:solidFill>
            </a:endParaRPr>
          </a:p>
        </p:txBody>
      </p:sp>
      <p:sp>
        <p:nvSpPr>
          <p:cNvPr id="27" name="TextBox 26"/>
          <p:cNvSpPr txBox="1"/>
          <p:nvPr/>
        </p:nvSpPr>
        <p:spPr>
          <a:xfrm>
            <a:off x="3881440" y="2492504"/>
            <a:ext cx="1951043" cy="1323439"/>
          </a:xfrm>
          <a:prstGeom prst="rect">
            <a:avLst/>
          </a:prstGeom>
          <a:noFill/>
        </p:spPr>
        <p:txBody>
          <a:bodyPr wrap="square" rtlCol="0">
            <a:spAutoFit/>
          </a:bodyPr>
          <a:lstStyle/>
          <a:p>
            <a:r>
              <a:rPr lang="en-US" sz="1600" dirty="0" smtClean="0">
                <a:solidFill>
                  <a:schemeClr val="tx1">
                    <a:lumMod val="50000"/>
                    <a:lumOff val="50000"/>
                  </a:schemeClr>
                </a:solidFill>
              </a:rPr>
              <a:t>3D view</a:t>
            </a:r>
          </a:p>
          <a:p>
            <a:r>
              <a:rPr lang="en-US" sz="1600" dirty="0" smtClean="0">
                <a:solidFill>
                  <a:schemeClr val="tx1">
                    <a:lumMod val="50000"/>
                    <a:lumOff val="50000"/>
                  </a:schemeClr>
                </a:solidFill>
              </a:rPr>
              <a:t>Web audio editor</a:t>
            </a:r>
          </a:p>
          <a:p>
            <a:r>
              <a:rPr lang="en-US" sz="1600" dirty="0" smtClean="0">
                <a:solidFill>
                  <a:schemeClr val="tx1">
                    <a:lumMod val="50000"/>
                    <a:lumOff val="50000"/>
                  </a:schemeClr>
                </a:solidFill>
              </a:rPr>
              <a:t>Animation</a:t>
            </a:r>
          </a:p>
          <a:p>
            <a:r>
              <a:rPr lang="en-US" sz="1600" dirty="0" err="1" smtClean="0">
                <a:solidFill>
                  <a:schemeClr val="tx1">
                    <a:lumMod val="50000"/>
                    <a:lumOff val="50000"/>
                  </a:schemeClr>
                </a:solidFill>
              </a:rPr>
              <a:t>Shader</a:t>
            </a:r>
            <a:r>
              <a:rPr lang="en-US" sz="1600" dirty="0" smtClean="0">
                <a:solidFill>
                  <a:schemeClr val="tx1">
                    <a:lumMod val="50000"/>
                    <a:lumOff val="50000"/>
                  </a:schemeClr>
                </a:solidFill>
              </a:rPr>
              <a:t> editor </a:t>
            </a:r>
          </a:p>
          <a:p>
            <a:endParaRPr lang="en-US" sz="1600" dirty="0" smtClean="0">
              <a:solidFill>
                <a:schemeClr val="tx1">
                  <a:lumMod val="50000"/>
                  <a:lumOff val="50000"/>
                </a:schemeClr>
              </a:solidFill>
            </a:endParaRPr>
          </a:p>
        </p:txBody>
      </p:sp>
      <p:sp>
        <p:nvSpPr>
          <p:cNvPr id="28" name="TextBox 27"/>
          <p:cNvSpPr txBox="1"/>
          <p:nvPr/>
        </p:nvSpPr>
        <p:spPr>
          <a:xfrm>
            <a:off x="5895591" y="2491482"/>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Reflow event logging</a:t>
            </a:r>
          </a:p>
          <a:p>
            <a:r>
              <a:rPr lang="en-US" sz="1600" dirty="0" smtClean="0">
                <a:solidFill>
                  <a:schemeClr val="tx1">
                    <a:lumMod val="50000"/>
                    <a:lumOff val="50000"/>
                  </a:schemeClr>
                </a:solidFill>
              </a:rPr>
              <a:t>Responsive design mode</a:t>
            </a:r>
          </a:p>
          <a:p>
            <a:r>
              <a:rPr lang="en-US" sz="1600" dirty="0" smtClean="0">
                <a:solidFill>
                  <a:schemeClr val="tx1">
                    <a:lumMod val="50000"/>
                    <a:lumOff val="50000"/>
                  </a:schemeClr>
                </a:solidFill>
              </a:rPr>
              <a:t>Lots of extensions</a:t>
            </a:r>
          </a:p>
        </p:txBody>
      </p:sp>
      <p:sp>
        <p:nvSpPr>
          <p:cNvPr id="29" name="TextBox 28"/>
          <p:cNvSpPr txBox="1"/>
          <p:nvPr/>
        </p:nvSpPr>
        <p:spPr>
          <a:xfrm>
            <a:off x="3881440" y="1305945"/>
            <a:ext cx="1951043" cy="1077218"/>
          </a:xfrm>
          <a:prstGeom prst="rect">
            <a:avLst/>
          </a:prstGeom>
          <a:noFill/>
        </p:spPr>
        <p:txBody>
          <a:bodyPr wrap="square" rtlCol="0">
            <a:spAutoFit/>
          </a:bodyPr>
          <a:lstStyle/>
          <a:p>
            <a:r>
              <a:rPr lang="en-US" sz="1600" dirty="0" smtClean="0">
                <a:solidFill>
                  <a:schemeClr val="tx1">
                    <a:lumMod val="50000"/>
                    <a:lumOff val="50000"/>
                  </a:schemeClr>
                </a:solidFill>
              </a:rPr>
              <a:t>Network throttling</a:t>
            </a:r>
          </a:p>
          <a:p>
            <a:r>
              <a:rPr lang="en-US" sz="1600" b="1" dirty="0" smtClean="0">
                <a:solidFill>
                  <a:schemeClr val="tx1">
                    <a:lumMod val="50000"/>
                    <a:lumOff val="50000"/>
                  </a:schemeClr>
                </a:solidFill>
              </a:rPr>
              <a:t>Device emulation</a:t>
            </a:r>
          </a:p>
          <a:p>
            <a:r>
              <a:rPr lang="en-US" sz="1600" dirty="0" smtClean="0">
                <a:solidFill>
                  <a:schemeClr val="tx1">
                    <a:lumMod val="50000"/>
                    <a:lumOff val="50000"/>
                  </a:schemeClr>
                </a:solidFill>
              </a:rPr>
              <a:t>Pseudo elements</a:t>
            </a:r>
          </a:p>
          <a:p>
            <a:r>
              <a:rPr lang="en-US" sz="1600" dirty="0" smtClean="0">
                <a:solidFill>
                  <a:schemeClr val="tx1">
                    <a:lumMod val="50000"/>
                    <a:lumOff val="50000"/>
                  </a:schemeClr>
                </a:solidFill>
              </a:rPr>
              <a:t>Edit and continue</a:t>
            </a:r>
          </a:p>
        </p:txBody>
      </p:sp>
      <p:sp>
        <p:nvSpPr>
          <p:cNvPr id="30" name="TextBox 29"/>
          <p:cNvSpPr txBox="1"/>
          <p:nvPr/>
        </p:nvSpPr>
        <p:spPr>
          <a:xfrm>
            <a:off x="5895591" y="1304923"/>
            <a:ext cx="2466199" cy="1077218"/>
          </a:xfrm>
          <a:prstGeom prst="rect">
            <a:avLst/>
          </a:prstGeom>
          <a:noFill/>
        </p:spPr>
        <p:txBody>
          <a:bodyPr wrap="square" rtlCol="0">
            <a:spAutoFit/>
          </a:bodyPr>
          <a:lstStyle/>
          <a:p>
            <a:r>
              <a:rPr lang="en-US" sz="1600" dirty="0" smtClean="0">
                <a:solidFill>
                  <a:schemeClr val="tx1">
                    <a:lumMod val="50000"/>
                    <a:lumOff val="50000"/>
                  </a:schemeClr>
                </a:solidFill>
              </a:rPr>
              <a:t>Paint correlation</a:t>
            </a:r>
          </a:p>
          <a:p>
            <a:r>
              <a:rPr lang="en-US" sz="1600" dirty="0" smtClean="0">
                <a:solidFill>
                  <a:schemeClr val="tx1">
                    <a:lumMod val="50000"/>
                    <a:lumOff val="50000"/>
                  </a:schemeClr>
                </a:solidFill>
              </a:rPr>
              <a:t>CSS animation</a:t>
            </a:r>
          </a:p>
          <a:p>
            <a:r>
              <a:rPr lang="en-US" sz="1600" dirty="0" smtClean="0">
                <a:solidFill>
                  <a:schemeClr val="tx1">
                    <a:lumMod val="50000"/>
                    <a:lumOff val="50000"/>
                  </a:schemeClr>
                </a:solidFill>
              </a:rPr>
              <a:t>Animation scrubbing</a:t>
            </a:r>
          </a:p>
          <a:p>
            <a:endParaRPr lang="en-US" sz="1600" dirty="0" smtClean="0">
              <a:solidFill>
                <a:schemeClr val="tx1">
                  <a:lumMod val="50000"/>
                  <a:lumOff val="50000"/>
                </a:schemeClr>
              </a:solidFill>
            </a:endParaRPr>
          </a:p>
        </p:txBody>
      </p:sp>
      <p:sp>
        <p:nvSpPr>
          <p:cNvPr id="6" name="TextBox 5"/>
          <p:cNvSpPr txBox="1"/>
          <p:nvPr/>
        </p:nvSpPr>
        <p:spPr>
          <a:xfrm>
            <a:off x="5889626" y="3276313"/>
            <a:ext cx="816762" cy="338554"/>
          </a:xfrm>
          <a:prstGeom prst="rect">
            <a:avLst/>
          </a:prstGeom>
          <a:noFill/>
        </p:spPr>
        <p:txBody>
          <a:bodyPr wrap="none" rtlCol="0">
            <a:spAutoFit/>
          </a:bodyPr>
          <a:lstStyle/>
          <a:p>
            <a:r>
              <a:rPr lang="en-US" sz="1600" dirty="0" smtClean="0"/>
              <a:t>More…</a:t>
            </a:r>
          </a:p>
        </p:txBody>
      </p:sp>
      <p:sp>
        <p:nvSpPr>
          <p:cNvPr id="31" name="TextBox 30"/>
          <p:cNvSpPr txBox="1"/>
          <p:nvPr/>
        </p:nvSpPr>
        <p:spPr>
          <a:xfrm>
            <a:off x="5889626" y="2098258"/>
            <a:ext cx="816762" cy="338554"/>
          </a:xfrm>
          <a:prstGeom prst="rect">
            <a:avLst/>
          </a:prstGeom>
          <a:noFill/>
        </p:spPr>
        <p:txBody>
          <a:bodyPr wrap="none" rtlCol="0">
            <a:spAutoFit/>
          </a:bodyPr>
          <a:lstStyle/>
          <a:p>
            <a:r>
              <a:rPr lang="en-US" sz="1600" dirty="0" smtClean="0"/>
              <a:t>More…</a:t>
            </a:r>
          </a:p>
        </p:txBody>
      </p:sp>
      <p:sp>
        <p:nvSpPr>
          <p:cNvPr id="32" name="TextBox 31"/>
          <p:cNvSpPr txBox="1"/>
          <p:nvPr/>
        </p:nvSpPr>
        <p:spPr>
          <a:xfrm>
            <a:off x="5899939" y="4476499"/>
            <a:ext cx="816762" cy="338554"/>
          </a:xfrm>
          <a:prstGeom prst="rect">
            <a:avLst/>
          </a:prstGeom>
          <a:noFill/>
        </p:spPr>
        <p:txBody>
          <a:bodyPr wrap="none" rtlCol="0">
            <a:spAutoFit/>
          </a:bodyPr>
          <a:lstStyle/>
          <a:p>
            <a:r>
              <a:rPr lang="en-US" sz="1600" dirty="0" smtClean="0"/>
              <a:t>More…</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643" y="3815943"/>
            <a:ext cx="416159" cy="451334"/>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6048" y="4288093"/>
            <a:ext cx="329568" cy="357424"/>
          </a:xfrm>
          <a:prstGeom prst="rect">
            <a:avLst/>
          </a:prstGeom>
        </p:spPr>
      </p:pic>
    </p:spTree>
    <p:extLst>
      <p:ext uri="{BB962C8B-B14F-4D97-AF65-F5344CB8AC3E}">
        <p14:creationId xmlns:p14="http://schemas.microsoft.com/office/powerpoint/2010/main" val="11035611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603" y="0"/>
            <a:ext cx="5112793" cy="5143500"/>
          </a:xfrm>
          <a:prstGeom prst="rect">
            <a:avLst/>
          </a:prstGeom>
        </p:spPr>
      </p:pic>
    </p:spTree>
    <p:extLst>
      <p:ext uri="{BB962C8B-B14F-4D97-AF65-F5344CB8AC3E}">
        <p14:creationId xmlns:p14="http://schemas.microsoft.com/office/powerpoint/2010/main" val="1615766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3539" y="2089664"/>
            <a:ext cx="6764338" cy="584775"/>
          </a:xfrm>
        </p:spPr>
        <p:txBody>
          <a:bodyPr/>
          <a:lstStyle/>
          <a:p>
            <a:r>
              <a:rPr lang="en-US" dirty="0"/>
              <a:t>More than </a:t>
            </a:r>
            <a:r>
              <a:rPr lang="en-US" dirty="0" smtClean="0"/>
              <a:t>F12</a:t>
            </a:r>
            <a:endParaRPr lang="en-US" dirty="0"/>
          </a:p>
        </p:txBody>
      </p:sp>
    </p:spTree>
    <p:extLst>
      <p:ext uri="{BB962C8B-B14F-4D97-AF65-F5344CB8AC3E}">
        <p14:creationId xmlns:p14="http://schemas.microsoft.com/office/powerpoint/2010/main" val="61098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467" r="1467"/>
          <a:stretch>
            <a:fillRect/>
          </a:stretch>
        </p:blipFill>
        <p:spPr/>
      </p:pic>
      <p:sp>
        <p:nvSpPr>
          <p:cNvPr id="2" name="Text Placeholder 1"/>
          <p:cNvSpPr>
            <a:spLocks noGrp="1"/>
          </p:cNvSpPr>
          <p:nvPr>
            <p:ph type="body" sz="quarter" idx="16"/>
          </p:nvPr>
        </p:nvSpPr>
        <p:spPr/>
        <p:txBody>
          <a:bodyPr/>
          <a:lstStyle/>
          <a:p>
            <a:pPr algn="ctr"/>
            <a:r>
              <a:rPr lang="en-US" dirty="0" smtClean="0"/>
              <a:t>Playing better with others</a:t>
            </a:r>
            <a:endParaRPr lang="en-US" dirty="0"/>
          </a:p>
        </p:txBody>
      </p:sp>
      <p:sp>
        <p:nvSpPr>
          <p:cNvPr id="7" name="Text Placeholder 1"/>
          <p:cNvSpPr txBox="1">
            <a:spLocks/>
          </p:cNvSpPr>
          <p:nvPr/>
        </p:nvSpPr>
        <p:spPr>
          <a:xfrm>
            <a:off x="4978217" y="2933792"/>
            <a:ext cx="3799072" cy="204671"/>
          </a:xfrm>
          <a:prstGeom prst="rect">
            <a:avLst/>
          </a:prstGeom>
        </p:spPr>
        <p:txBody>
          <a:bodyPr vert="horz" wrap="square"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dirty="0" smtClean="0"/>
              <a:t>exposing the chrome remote debug protocol</a:t>
            </a:r>
            <a:endParaRPr lang="en-US" sz="1400" dirty="0"/>
          </a:p>
        </p:txBody>
      </p:sp>
    </p:spTree>
    <p:extLst>
      <p:ext uri="{BB962C8B-B14F-4D97-AF65-F5344CB8AC3E}">
        <p14:creationId xmlns:p14="http://schemas.microsoft.com/office/powerpoint/2010/main" val="205543338"/>
      </p:ext>
    </p:extLst>
  </p:cSld>
  <p:clrMapOvr>
    <a:masterClrMapping/>
  </p:clrMapOvr>
  <p:timing>
    <p:tnLst>
      <p:par>
        <p:cTn id="1" dur="indefinite" restart="never" nodeType="tmRoot"/>
      </p:par>
    </p:tnLst>
  </p:timing>
</p:sld>
</file>

<file path=ppt/theme/theme1.xml><?xml version="1.0" encoding="utf-8"?>
<a:theme xmlns:a="http://schemas.openxmlformats.org/drawingml/2006/main" name="Color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3.xml><?xml version="1.0" encoding="utf-8"?>
<a:theme xmlns:a="http://schemas.openxmlformats.org/drawingml/2006/main" name="Photography">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Windows%2010">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Windows%2010" id="{217871A5-BFFD-4D9F-9928-B08D21A179FF}" vid="{45F9A3CF-F48E-4616-8FBC-240C0A61DFC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afe31e8-a1d3-4aba-b752-2ab34dcd3f4c">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DBBFE9869EFFF4ABDBAD83441EC879E" ma:contentTypeVersion="3" ma:contentTypeDescription="Create a new document." ma:contentTypeScope="" ma:versionID="446170a276a7ca7e748e592c46dcd736">
  <xsd:schema xmlns:xsd="http://www.w3.org/2001/XMLSchema" xmlns:xs="http://www.w3.org/2001/XMLSchema" xmlns:p="http://schemas.microsoft.com/office/2006/metadata/properties" xmlns:ns2="5afe31e8-a1d3-4aba-b752-2ab34dcd3f4c" targetNamespace="http://schemas.microsoft.com/office/2006/metadata/properties" ma:root="true" ma:fieldsID="8e112d73de8a2cc4089580a286b94702" ns2:_="">
    <xsd:import namespace="5afe31e8-a1d3-4aba-b752-2ab34dcd3f4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e31e8-a1d3-4aba-b752-2ab34dcd3f4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AB18E5-4343-4E62-90ED-3D698B0CB22B}">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5afe31e8-a1d3-4aba-b752-2ab34dcd3f4c"/>
    <ds:schemaRef ds:uri="http://www.w3.org/XML/1998/namespace"/>
    <ds:schemaRef ds:uri="http://purl.org/dc/dcmitype/"/>
  </ds:schemaRefs>
</ds:datastoreItem>
</file>

<file path=customXml/itemProps2.xml><?xml version="1.0" encoding="utf-8"?>
<ds:datastoreItem xmlns:ds="http://schemas.openxmlformats.org/officeDocument/2006/customXml" ds:itemID="{357831A5-1732-4A1E-B1A6-E728E1716582}">
  <ds:schemaRefs>
    <ds:schemaRef ds:uri="http://schemas.microsoft.com/sharepoint/v3/contenttype/forms"/>
  </ds:schemaRefs>
</ds:datastoreItem>
</file>

<file path=customXml/itemProps3.xml><?xml version="1.0" encoding="utf-8"?>
<ds:datastoreItem xmlns:ds="http://schemas.openxmlformats.org/officeDocument/2006/customXml" ds:itemID="{D537CB07-919B-4E25-B5A5-4DE24685DD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fe31e8-a1d3-4aba-b752-2ab34dcd3f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WIN_Template_16x9_061312 2.potx</Template>
  <TotalTime>0</TotalTime>
  <Words>838</Words>
  <Application>Microsoft Office PowerPoint</Application>
  <PresentationFormat>On-screen Show (16:9)</PresentationFormat>
  <Paragraphs>193</Paragraphs>
  <Slides>46</Slides>
  <Notes>1</Notes>
  <HiddenSlides>19</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46</vt:i4>
      </vt:variant>
    </vt:vector>
  </HeadingPairs>
  <TitlesOfParts>
    <vt:vector size="60" baseType="lpstr">
      <vt:lpstr>ＭＳ Ｐゴシック</vt:lpstr>
      <vt:lpstr>Arial</vt:lpstr>
      <vt:lpstr>Avenir LT Pro 45 Book</vt:lpstr>
      <vt:lpstr>Calibri</vt:lpstr>
      <vt:lpstr>Consolas</vt:lpstr>
      <vt:lpstr>Courier New</vt:lpstr>
      <vt:lpstr>Lucida Grande</vt:lpstr>
      <vt:lpstr>Segoe UI</vt:lpstr>
      <vt:lpstr>Segoe UI Light</vt:lpstr>
      <vt:lpstr>Wingdings</vt:lpstr>
      <vt:lpstr>Color Background</vt:lpstr>
      <vt:lpstr>White Background</vt:lpstr>
      <vt:lpstr>Photography</vt:lpstr>
      <vt:lpstr>Windows%2010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than F12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Coming up next…</vt:lpstr>
      <vt:lpstr>PowerPoint Presentation</vt:lpstr>
      <vt:lpstr>PowerPoint Presentation</vt:lpstr>
      <vt:lpstr>PowerPoint Presentation</vt:lpstr>
      <vt:lpstr>How Does Time-Travel Work?</vt:lpstr>
      <vt:lpstr>Record Example</vt:lpstr>
      <vt:lpstr>Replay Example</vt:lpstr>
      <vt:lpstr>Time Travel Debugging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2012-07-09T15:30:50Z</dcterms:created>
  <dcterms:modified xsi:type="dcterms:W3CDTF">2015-04-30T22:58:05Z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0x0101004DBBFE9869EFFF4ABDBAD83441EC879E</vt:lpwstr>
  </property>
  <property fmtid="{D5CDD505-2E9C-101B-9397-08002B2CF9AE}" pid="3" name="TaxKeyword">
    <vt:lpwstr/>
  </property>
</Properties>
</file>